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D7E550-2AC6-3B8A-2A86-CC4CE0CF786C}" v="1" dt="2019-09-11T11:55:48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pphandling@varuforsorjningen.se" TargetMode="External"/><Relationship Id="rId2" Type="http://schemas.openxmlformats.org/officeDocument/2006/relationships/hyperlink" Target="mailto:kundtjanst.atf@apotekstjanst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ruforjningen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64D3B-D827-40A2-93C7-E5AF46FF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Kontaktvägar, Uppsala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EB1F8-AE3A-4A28-AABD-6B78C75E3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•Apotekstjänst  </a:t>
            </a:r>
            <a:r>
              <a:rPr lang="sv-SE" dirty="0">
                <a:ea typeface="+mn-lt"/>
                <a:cs typeface="+mn-lt"/>
                <a:hlinkClick r:id="rId2"/>
              </a:rPr>
              <a:t>kundtjanst.atf@apotekstjanst.se</a:t>
            </a:r>
            <a:r>
              <a:rPr lang="sv-SE" dirty="0">
                <a:ea typeface="+mn-lt"/>
                <a:cs typeface="+mn-lt"/>
              </a:rPr>
              <a:t> 010-184 82 20</a:t>
            </a:r>
            <a:endParaRPr lang="sv-SE" dirty="0">
              <a:cs typeface="Calibri" panose="020F0502020204030204"/>
            </a:endParaRPr>
          </a:p>
          <a:p>
            <a:endParaRPr lang="sv-SE" dirty="0">
              <a:highlight>
                <a:srgbClr val="FFFF00"/>
              </a:highlight>
              <a:cs typeface="Calibri"/>
            </a:endParaRPr>
          </a:p>
          <a:p>
            <a:r>
              <a:rPr lang="sv-SE" dirty="0"/>
              <a:t>Mediq 031-388 90 00, kundservice@mediq.com</a:t>
            </a:r>
          </a:p>
          <a:p>
            <a:r>
              <a:rPr lang="sv-SE" dirty="0"/>
              <a:t>Varuförsörjningen 018-611 66 87, </a:t>
            </a:r>
            <a:r>
              <a:rPr lang="sv-SE" dirty="0">
                <a:hlinkClick r:id="rId3"/>
              </a:rPr>
              <a:t>upphandling@varuforsorjningen.se</a:t>
            </a:r>
            <a:endParaRPr lang="sv-SE" dirty="0"/>
          </a:p>
          <a:p>
            <a:r>
              <a:rPr lang="sv-SE" dirty="0"/>
              <a:t>Kontaktuppgifter respektive leverantör se </a:t>
            </a:r>
            <a:r>
              <a:rPr lang="sv-SE" dirty="0">
                <a:hlinkClick r:id="rId4"/>
              </a:rPr>
              <a:t>www.varuforsorjningen.se</a:t>
            </a:r>
            <a:endParaRPr lang="sv-SE" dirty="0"/>
          </a:p>
          <a:p>
            <a:endParaRPr lang="sv-SE" dirty="0"/>
          </a:p>
          <a:p>
            <a:r>
              <a:rPr lang="sv-SE" dirty="0">
                <a:ea typeface="+mn-lt"/>
                <a:cs typeface="+mn-lt"/>
              </a:rPr>
              <a:t>Beställarfrågor</a:t>
            </a:r>
          </a:p>
          <a:p>
            <a:pPr lvl="1"/>
            <a:r>
              <a:rPr lang="sv-SE" dirty="0">
                <a:ea typeface="+mn-lt"/>
                <a:cs typeface="+mn-lt"/>
              </a:rPr>
              <a:t>ekonomiservice@regionuppsala.se</a:t>
            </a:r>
            <a:endParaRPr lang="sv-SE" dirty="0">
              <a:cs typeface="Calibri"/>
            </a:endParaRPr>
          </a:p>
          <a:p>
            <a:r>
              <a:rPr lang="sv-SE" dirty="0"/>
              <a:t>Godsmottagning Uppsala </a:t>
            </a:r>
          </a:p>
          <a:p>
            <a:pPr lvl="1"/>
            <a:r>
              <a:rPr lang="sv-SE" dirty="0"/>
              <a:t>Robert Andreasson </a:t>
            </a:r>
            <a:r>
              <a:rPr lang="en-US" dirty="0"/>
              <a:t>070-611 73 11</a:t>
            </a:r>
          </a:p>
          <a:p>
            <a:r>
              <a:rPr lang="en-US" dirty="0" err="1"/>
              <a:t>Godsmottagning</a:t>
            </a:r>
            <a:r>
              <a:rPr lang="en-US" dirty="0"/>
              <a:t> </a:t>
            </a:r>
            <a:r>
              <a:rPr lang="en-US" dirty="0" err="1"/>
              <a:t>Enköping</a:t>
            </a:r>
            <a:endParaRPr lang="en-US" dirty="0"/>
          </a:p>
          <a:p>
            <a:pPr lvl="1"/>
            <a:r>
              <a:rPr lang="en-US" dirty="0"/>
              <a:t>Britt Söderberg 070-611 67 04</a:t>
            </a:r>
            <a:endParaRPr lang="sv-SE" dirty="0"/>
          </a:p>
          <a:p>
            <a:r>
              <a:rPr lang="sv-SE" dirty="0">
                <a:ea typeface="+mn-lt"/>
                <a:cs typeface="+mn-lt"/>
              </a:rPr>
              <a:t>Logistik generellt Uppsala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Björn Kardell 0767-24 89 67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2895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4F9DB86DAE2B40A6EB667AD2262081" ma:contentTypeVersion="9" ma:contentTypeDescription="Skapa ett nytt dokument." ma:contentTypeScope="" ma:versionID="2a0e01847c62d36971905f9e8e66c8df">
  <xsd:schema xmlns:xsd="http://www.w3.org/2001/XMLSchema" xmlns:xs="http://www.w3.org/2001/XMLSchema" xmlns:p="http://schemas.microsoft.com/office/2006/metadata/properties" xmlns:ns3="553401d5-e665-4263-ba53-31a7c97c8b73" xmlns:ns4="e6f25175-54f6-4b7f-b9f1-a5cc65965987" targetNamespace="http://schemas.microsoft.com/office/2006/metadata/properties" ma:root="true" ma:fieldsID="68c5b581fa434e9ce709fc5dee73502f" ns3:_="" ns4:_="">
    <xsd:import namespace="553401d5-e665-4263-ba53-31a7c97c8b73"/>
    <xsd:import namespace="e6f25175-54f6-4b7f-b9f1-a5cc659659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401d5-e665-4263-ba53-31a7c97c8b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25175-54f6-4b7f-b9f1-a5cc659659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0787BA-3152-45FA-A492-0EAD503A4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3401d5-e665-4263-ba53-31a7c97c8b73"/>
    <ds:schemaRef ds:uri="e6f25175-54f6-4b7f-b9f1-a5cc659659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57D66B-BB63-4664-A740-5E452D332B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A7EBC2-B428-4F5A-AFC5-A9B832109BF8}">
  <ds:schemaRefs>
    <ds:schemaRef ds:uri="http://purl.org/dc/terms/"/>
    <ds:schemaRef ds:uri="e6f25175-54f6-4b7f-b9f1-a5cc6596598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53401d5-e665-4263-ba53-31a7c97c8b7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Bredbild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Kontaktvägar, Uppsala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>Åsa Karin Berggren</cp:lastModifiedBy>
  <cp:revision>5</cp:revision>
  <dcterms:created xsi:type="dcterms:W3CDTF">2012-08-10T12:10:31Z</dcterms:created>
  <dcterms:modified xsi:type="dcterms:W3CDTF">2019-09-11T12:24:18Z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0x010100EC4F9DB86DAE2B40A6EB667AD2262081</vt:lpwstr>
  </property>
</Properties>
</file>