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25553D-F8D2-0040-27B6-B8E424882AD2}" v="19" dt="2019-09-11T11:58:46.3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2019-09-11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upphandling@varuforsorjningen.se" TargetMode="External"/><Relationship Id="rId2" Type="http://schemas.openxmlformats.org/officeDocument/2006/relationships/hyperlink" Target="mailto:kundtjanst.atf@apotekstjanst.s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aruforjningen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37140"/>
          </a:xfrm>
        </p:spPr>
        <p:txBody>
          <a:bodyPr>
            <a:normAutofit fontScale="90000"/>
          </a:bodyPr>
          <a:lstStyle/>
          <a:p>
            <a:r>
              <a:rPr lang="en-GB" altLang="sv-SE" dirty="0" err="1">
                <a:solidFill>
                  <a:schemeClr val="accent1"/>
                </a:solidFill>
              </a:rPr>
              <a:t>Tidsplan</a:t>
            </a:r>
            <a:r>
              <a:rPr lang="en-GB" altLang="sv-SE" dirty="0">
                <a:solidFill>
                  <a:schemeClr val="accent1"/>
                </a:solidFill>
              </a:rPr>
              <a:t> order </a:t>
            </a:r>
            <a:r>
              <a:rPr lang="en-GB" altLang="sv-SE" dirty="0" err="1">
                <a:solidFill>
                  <a:schemeClr val="accent1"/>
                </a:solidFill>
              </a:rPr>
              <a:t>och</a:t>
            </a:r>
            <a:r>
              <a:rPr lang="en-GB" altLang="sv-SE" dirty="0">
                <a:solidFill>
                  <a:schemeClr val="accent1"/>
                </a:solidFill>
              </a:rPr>
              <a:t> </a:t>
            </a:r>
            <a:r>
              <a:rPr lang="en-GB" altLang="sv-SE" dirty="0" err="1">
                <a:solidFill>
                  <a:schemeClr val="accent1"/>
                </a:solidFill>
              </a:rPr>
              <a:t>leverans</a:t>
            </a:r>
            <a:r>
              <a:rPr lang="en-GB" altLang="sv-SE" dirty="0"/>
              <a:t> </a:t>
            </a:r>
            <a:r>
              <a:rPr lang="en-GB" altLang="sv-SE" dirty="0">
                <a:solidFill>
                  <a:schemeClr val="accent1"/>
                </a:solidFill>
              </a:rPr>
              <a:t>Region Västmanland</a:t>
            </a:r>
            <a:br>
              <a:rPr lang="en-GB" altLang="sv-SE" dirty="0">
                <a:solidFill>
                  <a:schemeClr val="accent1"/>
                </a:solidFill>
              </a:rPr>
            </a:br>
            <a:endParaRPr lang="sv-SE">
              <a:solidFill>
                <a:schemeClr val="accent1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10087" y="1718274"/>
            <a:ext cx="105156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42900" indent="-342900">
              <a:defRPr/>
            </a:pPr>
            <a:r>
              <a:rPr lang="sv-SE" dirty="0"/>
              <a:t>Sista order </a:t>
            </a:r>
            <a:r>
              <a:rPr lang="sv-SE" dirty="0" err="1"/>
              <a:t>Mediq</a:t>
            </a:r>
            <a:r>
              <a:rPr lang="sv-SE" dirty="0"/>
              <a:t> fredag 27/9 </a:t>
            </a:r>
            <a:r>
              <a:rPr lang="sv-SE" dirty="0" err="1"/>
              <a:t>kl</a:t>
            </a:r>
            <a:r>
              <a:rPr lang="sv-SE" dirty="0"/>
              <a:t> 16:00 för </a:t>
            </a:r>
            <a:r>
              <a:rPr lang="sv-SE" b="1" dirty="0"/>
              <a:t>Region Västmanland</a:t>
            </a:r>
          </a:p>
          <a:p>
            <a:pPr marL="0" indent="0">
              <a:buNone/>
              <a:defRPr/>
            </a:pPr>
            <a:r>
              <a:rPr lang="sv-SE" sz="2400" dirty="0"/>
              <a:t>-Kontakta er kundansvarig  vid frågor om akuta beställningar under stängningstiden</a:t>
            </a:r>
            <a:endParaRPr lang="sv-SE" dirty="0">
              <a:cs typeface="Calibri" panose="020F0502020204030204"/>
            </a:endParaRPr>
          </a:p>
          <a:p>
            <a:pPr marL="800100" lvl="1" indent="-342900">
              <a:defRPr/>
            </a:pPr>
            <a:r>
              <a:rPr lang="sv-SE" sz="2000" dirty="0"/>
              <a:t>Leverans senast 2/10.</a:t>
            </a:r>
            <a:endParaRPr lang="sv-SE" sz="2000" dirty="0">
              <a:cs typeface="Calibri" panose="020F0502020204030204"/>
            </a:endParaRPr>
          </a:p>
          <a:p>
            <a:pPr marL="342900" indent="-342900">
              <a:defRPr/>
            </a:pPr>
            <a:r>
              <a:rPr lang="sv-SE" dirty="0"/>
              <a:t>Sista order </a:t>
            </a:r>
            <a:r>
              <a:rPr lang="sv-SE" dirty="0" err="1"/>
              <a:t>Mediq</a:t>
            </a:r>
            <a:r>
              <a:rPr lang="sv-SE" dirty="0"/>
              <a:t> torsdag 26/9kl 23:59 för </a:t>
            </a:r>
            <a:r>
              <a:rPr lang="sv-SE" b="1" dirty="0"/>
              <a:t>Folktandvården Västmanland</a:t>
            </a:r>
            <a:endParaRPr lang="sv-SE" b="1" dirty="0">
              <a:cs typeface="Calibri"/>
            </a:endParaRPr>
          </a:p>
          <a:p>
            <a:pPr marL="800100" lvl="1" indent="-342900">
              <a:defRPr/>
            </a:pPr>
            <a:r>
              <a:rPr lang="sv-SE" sz="2000" dirty="0"/>
              <a:t>Leverans senast 1/10.</a:t>
            </a:r>
            <a:endParaRPr lang="sv-SE" sz="2000" dirty="0">
              <a:cs typeface="Calibri"/>
            </a:endParaRPr>
          </a:p>
          <a:p>
            <a:pPr marL="800100" lvl="1" indent="-342900">
              <a:defRPr/>
            </a:pPr>
            <a:endParaRPr lang="sv-SE" sz="2000"/>
          </a:p>
          <a:p>
            <a:pPr marL="342900" indent="-342900">
              <a:defRPr/>
            </a:pPr>
            <a:r>
              <a:rPr lang="sv-SE" sz="2400" dirty="0"/>
              <a:t>Första order till Apotekstjänst 1/10</a:t>
            </a:r>
            <a:endParaRPr lang="sv-SE" sz="2400" dirty="0">
              <a:cs typeface="Calibri"/>
            </a:endParaRPr>
          </a:p>
          <a:p>
            <a:pPr marL="342900" indent="-342900">
              <a:defRPr/>
            </a:pPr>
            <a:r>
              <a:rPr lang="sv-SE" sz="2400" dirty="0"/>
              <a:t>Leverans av lagerartiklar inom 48 timmar gäller före och efter bytet.</a:t>
            </a:r>
            <a:endParaRPr lang="sv-SE" dirty="0"/>
          </a:p>
          <a:p>
            <a:pPr marL="342900" indent="-342900">
              <a:defRPr/>
            </a:pPr>
            <a:r>
              <a:rPr lang="sv-SE" sz="2400" dirty="0" err="1">
                <a:cs typeface="Calibri" panose="020F0502020204030204"/>
              </a:rPr>
              <a:t>Ordrar</a:t>
            </a:r>
            <a:r>
              <a:rPr lang="sv-SE" sz="2400" dirty="0">
                <a:cs typeface="Calibri" panose="020F0502020204030204"/>
              </a:rPr>
              <a:t> som </a:t>
            </a:r>
            <a:r>
              <a:rPr lang="sv-SE" sz="2400" dirty="0" err="1">
                <a:cs typeface="Calibri" panose="020F0502020204030204"/>
              </a:rPr>
              <a:t>restar</a:t>
            </a:r>
            <a:r>
              <a:rPr lang="sv-SE" sz="2400" dirty="0">
                <a:cs typeface="Calibri" panose="020F0502020204030204"/>
              </a:rPr>
              <a:t> 1/10 kommer att makuleras –ny beställning läggs mot Apotekstjänst.</a:t>
            </a:r>
          </a:p>
          <a:p>
            <a:pPr marL="342900" indent="-342900"/>
            <a:endParaRPr lang="sv-SE" sz="2400">
              <a:cs typeface="Calibri" panose="020F0502020204030204"/>
            </a:endParaRPr>
          </a:p>
          <a:p>
            <a:endParaRPr lang="sv-SE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18389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A64D3B-D827-40A2-93C7-E5AF46FFC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>
                <a:solidFill>
                  <a:schemeClr val="accent1"/>
                </a:solidFill>
              </a:rPr>
              <a:t>Kontaktvägar, Västmanland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E6EB1F8-AE3A-4A28-AABD-6B78C75E39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62500" lnSpcReduction="20000"/>
          </a:bodyPr>
          <a:lstStyle/>
          <a:p>
            <a:pPr marL="0" indent="0">
              <a:buNone/>
            </a:pPr>
            <a:r>
              <a:rPr lang="sv-SE">
                <a:ea typeface="+mn-lt"/>
                <a:cs typeface="+mn-lt"/>
              </a:rPr>
              <a:t>•Apotekstjänst  </a:t>
            </a:r>
            <a:r>
              <a:rPr lang="sv-SE">
                <a:ea typeface="+mn-lt"/>
                <a:cs typeface="+mn-lt"/>
                <a:hlinkClick r:id="rId2"/>
              </a:rPr>
              <a:t>kundtjanst.atf@apotekstjanst.se</a:t>
            </a:r>
            <a:r>
              <a:rPr lang="sv-SE">
                <a:ea typeface="+mn-lt"/>
                <a:cs typeface="+mn-lt"/>
              </a:rPr>
              <a:t> 010-184 82 20</a:t>
            </a:r>
            <a:endParaRPr lang="sv-SE">
              <a:cs typeface="Calibri" panose="020F0502020204030204"/>
            </a:endParaRPr>
          </a:p>
          <a:p>
            <a:endParaRPr lang="sv-SE">
              <a:highlight>
                <a:srgbClr val="FFFF00"/>
              </a:highlight>
              <a:cs typeface="Calibri"/>
            </a:endParaRPr>
          </a:p>
          <a:p>
            <a:r>
              <a:rPr lang="sv-SE"/>
              <a:t>Mediq 031-388 90 00, kundservice@mediq.com</a:t>
            </a:r>
          </a:p>
          <a:p>
            <a:r>
              <a:rPr lang="sv-SE"/>
              <a:t>Varuförsörjningen 018-611 66 87, </a:t>
            </a:r>
            <a:r>
              <a:rPr lang="sv-SE">
                <a:hlinkClick r:id="rId3"/>
              </a:rPr>
              <a:t>upphandling@varuforsorjningen.se</a:t>
            </a:r>
            <a:endParaRPr lang="sv-SE"/>
          </a:p>
          <a:p>
            <a:r>
              <a:rPr lang="sv-SE"/>
              <a:t>Kontaktuppgifter respektive leverantör se </a:t>
            </a:r>
            <a:r>
              <a:rPr lang="sv-SE">
                <a:hlinkClick r:id="rId4"/>
              </a:rPr>
              <a:t>www.varuforjningen.se</a:t>
            </a:r>
            <a:endParaRPr lang="sv-SE"/>
          </a:p>
          <a:p>
            <a:endParaRPr lang="sv-SE"/>
          </a:p>
          <a:p>
            <a:r>
              <a:rPr lang="sv-SE"/>
              <a:t>Västmanland</a:t>
            </a:r>
          </a:p>
          <a:p>
            <a:pPr lvl="1"/>
            <a:r>
              <a:rPr lang="sv-SE" sz="2600"/>
              <a:t>Västerås</a:t>
            </a:r>
          </a:p>
          <a:p>
            <a:pPr lvl="2"/>
            <a:r>
              <a:rPr lang="sv-SE" sz="2500"/>
              <a:t>Andreas </a:t>
            </a:r>
            <a:r>
              <a:rPr lang="sv-SE" sz="2500" err="1"/>
              <a:t>Hildingstam</a:t>
            </a:r>
            <a:r>
              <a:rPr lang="sv-SE" sz="2500"/>
              <a:t> 021-176 66 66</a:t>
            </a:r>
          </a:p>
          <a:p>
            <a:pPr lvl="2"/>
            <a:r>
              <a:rPr lang="sv-SE" sz="2500" err="1"/>
              <a:t>Jhan</a:t>
            </a:r>
            <a:r>
              <a:rPr lang="sv-SE" sz="2500"/>
              <a:t> Christer </a:t>
            </a:r>
            <a:r>
              <a:rPr lang="sv-SE" sz="2500" err="1"/>
              <a:t>Åkerdahl</a:t>
            </a:r>
            <a:r>
              <a:rPr lang="sv-SE" sz="2500"/>
              <a:t> 021-17 47 90</a:t>
            </a:r>
          </a:p>
          <a:p>
            <a:pPr lvl="2"/>
            <a:r>
              <a:rPr lang="sv-SE" sz="2500"/>
              <a:t>Godsmottagningen </a:t>
            </a:r>
            <a:r>
              <a:rPr lang="sv-SE" sz="2500">
                <a:ea typeface="+mn-lt"/>
                <a:cs typeface="+mn-lt"/>
              </a:rPr>
              <a:t>Carina Edlund 021-173876</a:t>
            </a:r>
          </a:p>
          <a:p>
            <a:pPr lvl="1"/>
            <a:r>
              <a:rPr lang="sv-SE" sz="2800"/>
              <a:t>Köping</a:t>
            </a:r>
          </a:p>
          <a:p>
            <a:pPr lvl="2"/>
            <a:r>
              <a:rPr lang="sv-SE" sz="2500"/>
              <a:t>Anita </a:t>
            </a:r>
            <a:r>
              <a:rPr lang="sv-SE" sz="2500" err="1"/>
              <a:t>Djupsjö</a:t>
            </a:r>
            <a:r>
              <a:rPr lang="sv-SE" sz="2500"/>
              <a:t> 0221-26 250</a:t>
            </a:r>
          </a:p>
          <a:p>
            <a:pPr lvl="1"/>
            <a:r>
              <a:rPr lang="sv-SE" sz="2800"/>
              <a:t>Sala</a:t>
            </a:r>
          </a:p>
          <a:p>
            <a:pPr lvl="2"/>
            <a:r>
              <a:rPr lang="sv-SE" sz="2500"/>
              <a:t>Tommy Jansson 072-141 55 16</a:t>
            </a:r>
          </a:p>
          <a:p>
            <a:pPr lvl="2"/>
            <a:endParaRPr lang="sv-SE"/>
          </a:p>
          <a:p>
            <a:pPr lvl="2"/>
            <a:endParaRPr lang="sv-SE"/>
          </a:p>
          <a:p>
            <a:pPr lvl="2"/>
            <a:endParaRPr lang="sv-SE"/>
          </a:p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930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Bredbild</PresentationFormat>
  <Paragraphs>28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Tidsplan order och leverans Region Västmanland </vt:lpstr>
      <vt:lpstr>Kontaktvägar, Västmanland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/>
  <cp:lastModifiedBy>Åsa Karin Berggren</cp:lastModifiedBy>
  <cp:revision>12</cp:revision>
  <dcterms:created xsi:type="dcterms:W3CDTF">2012-08-10T12:10:31Z</dcterms:created>
  <dcterms:modified xsi:type="dcterms:W3CDTF">2019-09-11T12:23:12Z</dcterms:modified>
</cp:coreProperties>
</file>