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8EEBA7-0D07-45B3-E05C-DAAD8CBD23EF}" v="3" dt="2019-09-11T12:35:07.4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2.xml" Id="rId3" /><Relationship Type="http://schemas.openxmlformats.org/officeDocument/2006/relationships/tableStyles" Target="tableStyles.xml" Id="rId7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theme" Target="theme/theme1.xml" Id="rId6" /><Relationship Type="http://schemas.openxmlformats.org/officeDocument/2006/relationships/viewProps" Target="viewProps.xml" Id="rId5" /><Relationship Type="http://schemas.openxmlformats.org/officeDocument/2006/relationships/presProps" Target="presProps.xml" Id="rId4" /><Relationship Type="http://schemas.microsoft.com/office/2015/10/relationships/revisionInfo" Target="revisionInfo.xml" Id="rId9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442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371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64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272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672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236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765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6609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107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896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145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728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upphandling@varuforsorjningen.se" TargetMode="External"/><Relationship Id="rId2" Type="http://schemas.openxmlformats.org/officeDocument/2006/relationships/hyperlink" Target="mailto:kundtjanst.atf@apotekstjanst.s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transportledningscentralen@ltdalarna.se" TargetMode="External"/><Relationship Id="rId4" Type="http://schemas.openxmlformats.org/officeDocument/2006/relationships/hyperlink" Target="http://www.varuforjningen.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C938F6-97F9-4581-9F5A-C668D0F03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accent1"/>
                </a:solidFill>
                <a:ea typeface="+mj-lt"/>
                <a:cs typeface="+mj-lt"/>
              </a:rPr>
              <a:t>Lokala förändringar Dalarna</a:t>
            </a:r>
            <a:endParaRPr lang="sv-SE" dirty="0">
              <a:solidFill>
                <a:schemeClr val="accent1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6E478C3-5F08-4278-8CA9-99A237333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771" y="1843768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sv-SE" dirty="0">
                <a:ea typeface="+mn-lt"/>
                <a:cs typeface="+mn-lt"/>
              </a:rPr>
              <a:t>•Streckkodsetiketter och beställningsmallar i </a:t>
            </a:r>
            <a:r>
              <a:rPr lang="sv-SE" dirty="0" err="1">
                <a:ea typeface="+mn-lt"/>
                <a:cs typeface="+mn-lt"/>
              </a:rPr>
              <a:t>Raindance</a:t>
            </a:r>
            <a:r>
              <a:rPr lang="sv-SE" dirty="0">
                <a:ea typeface="+mn-lt"/>
                <a:cs typeface="+mn-lt"/>
              </a:rPr>
              <a:t> kommer att behöva göras om</a:t>
            </a:r>
            <a:br>
              <a:rPr lang="sv-SE" dirty="0">
                <a:ea typeface="+mn-lt"/>
                <a:cs typeface="+mn-lt"/>
              </a:rPr>
            </a:br>
            <a:r>
              <a:rPr lang="sv-SE" dirty="0">
                <a:ea typeface="+mn-lt"/>
                <a:cs typeface="+mn-lt"/>
              </a:rPr>
              <a:t> </a:t>
            </a:r>
            <a:endParaRPr lang="sv-SE">
              <a:cs typeface="Calibri" panose="020F0502020204030204"/>
            </a:endParaRPr>
          </a:p>
          <a:p>
            <a:pPr marL="0" indent="0">
              <a:buNone/>
            </a:pPr>
            <a:r>
              <a:rPr lang="sv-SE" dirty="0">
                <a:ea typeface="+mn-lt"/>
                <a:cs typeface="+mn-lt"/>
              </a:rPr>
              <a:t>•Leveransavisering kommer att skickas till </a:t>
            </a:r>
            <a:r>
              <a:rPr lang="sv-SE" dirty="0" err="1">
                <a:ea typeface="+mn-lt"/>
                <a:cs typeface="+mn-lt"/>
              </a:rPr>
              <a:t>Raindance</a:t>
            </a:r>
            <a:endParaRPr lang="sv-SE" dirty="0" err="1">
              <a:cs typeface="Calibri" panose="020F0502020204030204"/>
            </a:endParaRPr>
          </a:p>
          <a:p>
            <a:endParaRPr lang="sv-SE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1066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A64D3B-D827-40A2-93C7-E5AF46FFC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accent1"/>
                </a:solidFill>
              </a:rPr>
              <a:t>Kontaktvägar, Dalarna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6EB1F8-AE3A-4A28-AABD-6B78C75E3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96266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 marL="0" indent="0">
              <a:buNone/>
            </a:pPr>
            <a:r>
              <a:rPr lang="sv-SE" dirty="0">
                <a:ea typeface="+mn-lt"/>
                <a:cs typeface="+mn-lt"/>
              </a:rPr>
              <a:t>•Apotekstjänst  </a:t>
            </a:r>
            <a:r>
              <a:rPr lang="sv-SE" dirty="0">
                <a:ea typeface="+mn-lt"/>
                <a:cs typeface="+mn-lt"/>
                <a:hlinkClick r:id="rId2"/>
              </a:rPr>
              <a:t>kundtjanst.atf@apotekstjanst.se</a:t>
            </a:r>
            <a:r>
              <a:rPr lang="sv-SE" dirty="0">
                <a:ea typeface="+mn-lt"/>
                <a:cs typeface="+mn-lt"/>
              </a:rPr>
              <a:t> 010-184 82 20</a:t>
            </a:r>
            <a:endParaRPr lang="sv-SE" dirty="0">
              <a:cs typeface="Calibri" panose="020F0502020204030204"/>
            </a:endParaRPr>
          </a:p>
          <a:p>
            <a:endParaRPr lang="sv-SE" dirty="0">
              <a:highlight>
                <a:srgbClr val="FFFF00"/>
              </a:highlight>
              <a:cs typeface="Calibri"/>
            </a:endParaRPr>
          </a:p>
          <a:p>
            <a:r>
              <a:rPr lang="sv-SE" dirty="0"/>
              <a:t>Mediq 031-388 90 00, kundservice@mediq.com</a:t>
            </a:r>
          </a:p>
          <a:p>
            <a:r>
              <a:rPr lang="sv-SE" dirty="0"/>
              <a:t>Varuförsörjningen 018-611 66 87, </a:t>
            </a:r>
            <a:r>
              <a:rPr lang="sv-SE" dirty="0">
                <a:hlinkClick r:id="rId3"/>
              </a:rPr>
              <a:t>upphandling@varuforsorjningen.se</a:t>
            </a:r>
            <a:endParaRPr lang="sv-SE" dirty="0"/>
          </a:p>
          <a:p>
            <a:r>
              <a:rPr lang="sv-SE" dirty="0"/>
              <a:t>Kontaktuppgifter respektive leverantör se </a:t>
            </a:r>
            <a:r>
              <a:rPr lang="sv-SE" dirty="0">
                <a:hlinkClick r:id="rId4"/>
              </a:rPr>
              <a:t>www.varuforjningen.se</a:t>
            </a:r>
            <a:endParaRPr lang="sv-SE" dirty="0"/>
          </a:p>
          <a:p>
            <a:endParaRPr lang="sv-SE" dirty="0"/>
          </a:p>
          <a:p>
            <a:r>
              <a:rPr lang="sv-SE" dirty="0"/>
              <a:t>Dalarna </a:t>
            </a:r>
          </a:p>
          <a:p>
            <a:pPr lvl="1"/>
            <a:r>
              <a:rPr lang="sv-SE" sz="3100" dirty="0"/>
              <a:t>Transportlednings-centralen Yttre Logistik, Regionservice Dalarna</a:t>
            </a:r>
          </a:p>
          <a:p>
            <a:pPr lvl="2"/>
            <a:r>
              <a:rPr lang="sv-SE" sz="2700" dirty="0">
                <a:hlinkClick r:id="rId5"/>
              </a:rPr>
              <a:t>transportledningscentralen@ltdalarna.se</a:t>
            </a:r>
            <a:endParaRPr lang="sv-SE" sz="2700" dirty="0"/>
          </a:p>
          <a:p>
            <a:pPr lvl="1"/>
            <a:r>
              <a:rPr lang="sv-SE" sz="3100" dirty="0"/>
              <a:t>Falun</a:t>
            </a:r>
          </a:p>
          <a:p>
            <a:pPr lvl="2"/>
            <a:r>
              <a:rPr lang="sv-SE" sz="2700" dirty="0"/>
              <a:t>John Olof </a:t>
            </a:r>
            <a:r>
              <a:rPr lang="sv-SE" sz="2700" dirty="0" err="1"/>
              <a:t>Diegnér</a:t>
            </a:r>
            <a:r>
              <a:rPr lang="sv-SE" sz="2700" dirty="0"/>
              <a:t> 070-200 56 30</a:t>
            </a:r>
          </a:p>
          <a:p>
            <a:pPr lvl="2"/>
            <a:r>
              <a:rPr lang="sv-SE" sz="2700" dirty="0"/>
              <a:t>Sanna Bergström 070-270 08 61</a:t>
            </a:r>
          </a:p>
          <a:p>
            <a:pPr lvl="1"/>
            <a:r>
              <a:rPr lang="sv-SE" sz="3100" dirty="0"/>
              <a:t>Mora</a:t>
            </a:r>
          </a:p>
          <a:p>
            <a:pPr lvl="2"/>
            <a:r>
              <a:rPr lang="sv-SE" sz="3000" dirty="0"/>
              <a:t>Bengt Berg 070-336 27 00</a:t>
            </a:r>
          </a:p>
          <a:p>
            <a:pPr lvl="1"/>
            <a:r>
              <a:rPr lang="sv-SE" sz="3100" dirty="0"/>
              <a:t>Ludvika/Avesta</a:t>
            </a:r>
          </a:p>
          <a:p>
            <a:pPr lvl="2"/>
            <a:r>
              <a:rPr lang="sv-SE" sz="3000" dirty="0"/>
              <a:t>Stefan Wikberg 070-217 78 68</a:t>
            </a:r>
          </a:p>
          <a:p>
            <a:pPr lvl="2"/>
            <a:endParaRPr lang="sv-SE" sz="3000" dirty="0"/>
          </a:p>
          <a:p>
            <a:pPr lvl="2"/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8240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Bredbild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3" baseType="lpstr">
      <vt:lpstr>Office-tema</vt:lpstr>
      <vt:lpstr>Lokala förändringar Dalarna</vt:lpstr>
      <vt:lpstr>Kontaktvägar, Dalarna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/>
  <cp:lastModifiedBy/>
  <cp:revision>5</cp:revision>
  <dcterms:created xsi:type="dcterms:W3CDTF">2012-08-10T12:10:31Z</dcterms:created>
  <dcterms:modified xsi:type="dcterms:W3CDTF">2019-09-11T12:35:07Z</dcterms:modified>
</cp:coreProperties>
</file>