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40BC3C-2549-1152-5E8E-AE9E8D0D9C2D}" v="4" dt="2019-09-11T12:00:53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varuforsorjningen.se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upphandling@varuforsorjningen.se" TargetMode="External"/><Relationship Id="rId2" Type="http://schemas.openxmlformats.org/officeDocument/2006/relationships/hyperlink" Target="mailto:kundtjanst.atf@apotekstjanst.s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aruforjningen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17A09607-3759-44F8-B7CA-2D27A2F525E4}"/>
              </a:ext>
            </a:extLst>
          </p:cNvPr>
          <p:cNvSpPr txBox="1"/>
          <p:nvPr/>
        </p:nvSpPr>
        <p:spPr>
          <a:xfrm>
            <a:off x="353685" y="1201947"/>
            <a:ext cx="11542140" cy="437042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800"/>
              <a:t>Från och med den 13 september försvinner anskaffningsartiklar ur </a:t>
            </a:r>
            <a:r>
              <a:rPr lang="sv-SE" sz="2800" err="1"/>
              <a:t>Mediqs</a:t>
            </a:r>
            <a:r>
              <a:rPr lang="sv-SE" sz="2800"/>
              <a:t> prislista (artiklar med framräknat leveransdatum).</a:t>
            </a:r>
          </a:p>
          <a:p>
            <a:endParaRPr lang="sv-SE"/>
          </a:p>
          <a:p>
            <a:endParaRPr lang="sv-SE"/>
          </a:p>
          <a:p>
            <a:endParaRPr lang="sv-SE"/>
          </a:p>
          <a:p>
            <a:endParaRPr lang="sv-SE" sz="2800"/>
          </a:p>
          <a:p>
            <a:endParaRPr lang="sv-SE" sz="2800"/>
          </a:p>
          <a:p>
            <a:r>
              <a:rPr lang="sv-SE" sz="2800"/>
              <a:t>Dessa artiklar ska beställas direkt från leverantör.</a:t>
            </a:r>
            <a:endParaRPr lang="sv-SE"/>
          </a:p>
          <a:p>
            <a:r>
              <a:rPr lang="sv-SE" sz="2800"/>
              <a:t>Sök artikelnummer eller artikelbenämning på </a:t>
            </a:r>
            <a:r>
              <a:rPr lang="sv-SE" sz="2800">
                <a:hlinkClick r:id="rId2"/>
              </a:rPr>
              <a:t>www.varuforsorjningen.se</a:t>
            </a:r>
            <a:r>
              <a:rPr lang="sv-SE" sz="2800"/>
              <a:t> </a:t>
            </a:r>
          </a:p>
          <a:p>
            <a:r>
              <a:rPr lang="sv-SE" sz="2800"/>
              <a:t>Kontaktuppgifter till leverantör finns även den på Varuförsörjningens hemsida. </a:t>
            </a:r>
            <a:endParaRPr lang="sv-SE" sz="2800">
              <a:cs typeface="Calibri"/>
            </a:endParaRPr>
          </a:p>
        </p:txBody>
      </p:sp>
      <p:pic>
        <p:nvPicPr>
          <p:cNvPr id="3" name="Bildobjekt 3" descr="En bild som visar skärmbild, person&#10;&#10;Beskrivning genererad med mycket hög exakthet">
            <a:extLst>
              <a:ext uri="{FF2B5EF4-FFF2-40B4-BE49-F238E27FC236}">
                <a16:creationId xmlns:a16="http://schemas.microsoft.com/office/drawing/2014/main" id="{658B2825-8DE5-4E38-A0E1-810285A91D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192" y="2506345"/>
            <a:ext cx="11599651" cy="910781"/>
          </a:xfrm>
          <a:prstGeom prst="rect">
            <a:avLst/>
          </a:pr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330CF77C-6AF4-4C32-9485-0FE27DAED4E4}"/>
              </a:ext>
            </a:extLst>
          </p:cNvPr>
          <p:cNvSpPr txBox="1">
            <a:spLocks/>
          </p:cNvSpPr>
          <p:nvPr/>
        </p:nvSpPr>
        <p:spPr>
          <a:xfrm>
            <a:off x="679175" y="432594"/>
            <a:ext cx="10515600" cy="9975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>
                <a:solidFill>
                  <a:schemeClr val="accent1"/>
                </a:solidFill>
              </a:rPr>
              <a:t>Lokala förändringar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3359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432594"/>
            <a:ext cx="10356575" cy="997510"/>
          </a:xfrm>
        </p:spPr>
        <p:txBody>
          <a:bodyPr/>
          <a:lstStyle/>
          <a:p>
            <a:r>
              <a:rPr lang="sv-SE">
                <a:solidFill>
                  <a:schemeClr val="accent1"/>
                </a:solidFill>
              </a:rPr>
              <a:t>Lokala förändringar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430104"/>
            <a:ext cx="10515600" cy="4746859"/>
          </a:xfrm>
        </p:spPr>
        <p:txBody>
          <a:bodyPr/>
          <a:lstStyle/>
          <a:p>
            <a:pPr marL="0" indent="0">
              <a:buNone/>
            </a:pPr>
            <a:r>
              <a:rPr lang="sv-SE"/>
              <a:t>Mallar som idag finns i </a:t>
            </a:r>
            <a:r>
              <a:rPr lang="sv-SE" err="1"/>
              <a:t>IoF</a:t>
            </a:r>
            <a:r>
              <a:rPr lang="sv-SE"/>
              <a:t> gällande </a:t>
            </a:r>
            <a:r>
              <a:rPr lang="sv-SE" err="1"/>
              <a:t>Mediq</a:t>
            </a:r>
            <a:r>
              <a:rPr lang="sv-SE"/>
              <a:t> måste läggas upp på nytt för Apotekstjänst. </a:t>
            </a:r>
            <a:r>
              <a:rPr lang="sv-SE" b="1"/>
              <a:t>Skriv ut era </a:t>
            </a:r>
            <a:r>
              <a:rPr lang="sv-SE" b="1" err="1"/>
              <a:t>Mediq</a:t>
            </a:r>
            <a:r>
              <a:rPr lang="sv-SE" b="1"/>
              <a:t>-mallar innan 30 september.</a:t>
            </a:r>
            <a:br>
              <a:rPr lang="sv-SE" b="1"/>
            </a:br>
            <a:r>
              <a:rPr lang="sv-SE"/>
              <a:t>Efter 1 oktober lägger ni upp mallen för Apotekstjänst.</a:t>
            </a:r>
          </a:p>
          <a:p>
            <a:pPr marL="0" indent="0">
              <a:buNone/>
            </a:pPr>
            <a:br>
              <a:rPr lang="sv-SE"/>
            </a:br>
            <a:br>
              <a:rPr lang="sv-SE"/>
            </a:br>
            <a:endParaRPr lang="sv-SE"/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693" y="3277291"/>
            <a:ext cx="7726388" cy="322286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1693" y="2711237"/>
            <a:ext cx="3419048" cy="4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257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A64D3B-D827-40A2-93C7-E5AF46FFC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solidFill>
                  <a:schemeClr val="accent1"/>
                </a:solidFill>
              </a:rPr>
              <a:t>Kontaktvägar, Örebro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EB1F8-AE3A-4A28-AABD-6B78C75E3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>
                <a:ea typeface="+mn-lt"/>
                <a:cs typeface="+mn-lt"/>
              </a:rPr>
              <a:t>•Apotekstjänst  </a:t>
            </a:r>
            <a:r>
              <a:rPr lang="sv-SE" dirty="0">
                <a:ea typeface="+mn-lt"/>
                <a:cs typeface="+mn-lt"/>
                <a:hlinkClick r:id="rId2"/>
              </a:rPr>
              <a:t>kundtjanst.atf@apotekstjanst.se</a:t>
            </a:r>
            <a:r>
              <a:rPr lang="sv-SE" dirty="0">
                <a:ea typeface="+mn-lt"/>
                <a:cs typeface="+mn-lt"/>
              </a:rPr>
              <a:t> 010-184 82 20</a:t>
            </a:r>
            <a:endParaRPr lang="sv-SE" dirty="0">
              <a:cs typeface="Calibri" panose="020F0502020204030204"/>
            </a:endParaRPr>
          </a:p>
          <a:p>
            <a:endParaRPr lang="sv-SE" dirty="0">
              <a:highlight>
                <a:srgbClr val="FFFF00"/>
              </a:highlight>
              <a:cs typeface="Calibri"/>
            </a:endParaRPr>
          </a:p>
          <a:p>
            <a:r>
              <a:rPr lang="sv-SE" dirty="0" err="1"/>
              <a:t>Mediq</a:t>
            </a:r>
            <a:r>
              <a:rPr lang="sv-SE" dirty="0"/>
              <a:t> 031-388 90 00, kundservice@mediq.com</a:t>
            </a:r>
          </a:p>
          <a:p>
            <a:r>
              <a:rPr lang="sv-SE" dirty="0"/>
              <a:t>Varuförsörjningen 018-611 66 87, </a:t>
            </a:r>
            <a:r>
              <a:rPr lang="sv-SE" dirty="0">
                <a:hlinkClick r:id="rId3"/>
              </a:rPr>
              <a:t>upphandling@varuforsorjningen.se</a:t>
            </a:r>
            <a:endParaRPr lang="sv-SE" dirty="0"/>
          </a:p>
          <a:p>
            <a:r>
              <a:rPr lang="sv-SE" dirty="0"/>
              <a:t>Kontaktuppgifter respektive leverantör se </a:t>
            </a:r>
            <a:r>
              <a:rPr lang="sv-SE" dirty="0">
                <a:hlinkClick r:id="rId4"/>
              </a:rPr>
              <a:t>www.varuforjningen.se</a:t>
            </a:r>
            <a:endParaRPr lang="sv-SE" dirty="0"/>
          </a:p>
          <a:p>
            <a:endParaRPr lang="sv-SE" dirty="0"/>
          </a:p>
          <a:p>
            <a:r>
              <a:rPr lang="sv-SE" dirty="0"/>
              <a:t>Örebro</a:t>
            </a:r>
            <a:endParaRPr lang="sv-SE" dirty="0">
              <a:cs typeface="Calibri"/>
            </a:endParaRPr>
          </a:p>
          <a:p>
            <a:pPr lvl="1"/>
            <a:r>
              <a:rPr lang="sv-SE" dirty="0"/>
              <a:t>Örebro USÖ</a:t>
            </a:r>
          </a:p>
          <a:p>
            <a:pPr lvl="2"/>
            <a:r>
              <a:rPr lang="sv-SE" dirty="0"/>
              <a:t>Peter Wennberg 019-602 11 07</a:t>
            </a:r>
          </a:p>
          <a:p>
            <a:pPr lvl="1"/>
            <a:r>
              <a:rPr lang="sv-SE" dirty="0"/>
              <a:t>Karlskoga</a:t>
            </a:r>
          </a:p>
          <a:p>
            <a:pPr lvl="2"/>
            <a:r>
              <a:rPr lang="sv-SE" dirty="0"/>
              <a:t>Torbjörn Bergström 019-606 62 39</a:t>
            </a:r>
          </a:p>
          <a:p>
            <a:pPr lvl="1"/>
            <a:r>
              <a:rPr lang="sv-SE" dirty="0"/>
              <a:t>Lindesberg</a:t>
            </a:r>
          </a:p>
          <a:p>
            <a:pPr lvl="2"/>
            <a:r>
              <a:rPr lang="sv-SE" dirty="0"/>
              <a:t>Martin Åstrand 019-608 55 55, </a:t>
            </a:r>
            <a:r>
              <a:rPr lang="sv-SE" b="1" dirty="0"/>
              <a:t>from 1/10 Eva Björk 0581-855 55</a:t>
            </a:r>
          </a:p>
          <a:p>
            <a:pPr lvl="2"/>
            <a:endParaRPr lang="sv-SE" dirty="0"/>
          </a:p>
          <a:p>
            <a:pPr lvl="2"/>
            <a:endParaRPr lang="sv-SE" dirty="0"/>
          </a:p>
          <a:p>
            <a:pPr lvl="2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3401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Bredbild</PresentationFormat>
  <Paragraphs>29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PowerPoint-presentation</vt:lpstr>
      <vt:lpstr>Lokala förändringar</vt:lpstr>
      <vt:lpstr>Kontaktvägar, Örebro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Åsa Karin Berggren</dc:creator>
  <cp:lastModifiedBy>Åsa Karin Berggren</cp:lastModifiedBy>
  <cp:revision>7</cp:revision>
  <dcterms:created xsi:type="dcterms:W3CDTF">2012-08-10T12:10:31Z</dcterms:created>
  <dcterms:modified xsi:type="dcterms:W3CDTF">2019-09-11T12:22:20Z</dcterms:modified>
</cp:coreProperties>
</file>