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3"/>
  </p:notesMasterIdLst>
  <p:sldIdLst>
    <p:sldId id="256" r:id="rId5"/>
    <p:sldId id="257" r:id="rId6"/>
    <p:sldId id="262" r:id="rId7"/>
    <p:sldId id="388" r:id="rId8"/>
    <p:sldId id="393" r:id="rId9"/>
    <p:sldId id="381" r:id="rId10"/>
    <p:sldId id="375" r:id="rId11"/>
    <p:sldId id="394" r:id="rId12"/>
    <p:sldId id="395" r:id="rId13"/>
    <p:sldId id="396" r:id="rId14"/>
    <p:sldId id="671" r:id="rId15"/>
    <p:sldId id="712" r:id="rId16"/>
    <p:sldId id="728" r:id="rId17"/>
    <p:sldId id="718" r:id="rId18"/>
    <p:sldId id="726" r:id="rId19"/>
    <p:sldId id="722" r:id="rId20"/>
    <p:sldId id="724" r:id="rId21"/>
    <p:sldId id="72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4FE12B-1222-752E-8E5F-488D9DBE40D7}" v="6" dt="2019-09-11T12:02:03.803"/>
    <p1510:client id="{CEDE5F90-BF5D-4749-A2AC-9F0E3D097AFB}" v="40" dt="2019-08-30T07:54:41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3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sa Karin Berggren" userId="0195ae8e-7917-4931-88bb-a9fe4a7ccbe3" providerId="ADAL" clId="{CEDE5F90-BF5D-4749-A2AC-9F0E3D097AFB}"/>
    <pc:docChg chg="custSel addSld delSld modSld sldOrd">
      <pc:chgData name="Åsa Karin Berggren" userId="0195ae8e-7917-4931-88bb-a9fe4a7ccbe3" providerId="ADAL" clId="{CEDE5F90-BF5D-4749-A2AC-9F0E3D097AFB}" dt="2019-08-30T07:54:41.484" v="37" actId="2696"/>
      <pc:docMkLst>
        <pc:docMk/>
      </pc:docMkLst>
      <pc:sldChg chg="modSp">
        <pc:chgData name="Åsa Karin Berggren" userId="0195ae8e-7917-4931-88bb-a9fe4a7ccbe3" providerId="ADAL" clId="{CEDE5F90-BF5D-4749-A2AC-9F0E3D097AFB}" dt="2019-08-30T07:45:29.460" v="1" actId="20577"/>
        <pc:sldMkLst>
          <pc:docMk/>
          <pc:sldMk cId="1589814147" sldId="257"/>
        </pc:sldMkLst>
        <pc:spChg chg="mod">
          <ac:chgData name="Åsa Karin Berggren" userId="0195ae8e-7917-4931-88bb-a9fe4a7ccbe3" providerId="ADAL" clId="{CEDE5F90-BF5D-4749-A2AC-9F0E3D097AFB}" dt="2019-08-30T07:45:29.460" v="1" actId="20577"/>
          <ac:spMkLst>
            <pc:docMk/>
            <pc:sldMk cId="1589814147" sldId="257"/>
            <ac:spMk id="4" creationId="{EA2B677C-A1F2-4D51-BCD7-B532C60D61B7}"/>
          </ac:spMkLst>
        </pc:spChg>
      </pc:sldChg>
      <pc:sldChg chg="del">
        <pc:chgData name="Åsa Karin Berggren" userId="0195ae8e-7917-4931-88bb-a9fe4a7ccbe3" providerId="ADAL" clId="{CEDE5F90-BF5D-4749-A2AC-9F0E3D097AFB}" dt="2019-08-30T07:45:58.942" v="3" actId="2696"/>
        <pc:sldMkLst>
          <pc:docMk/>
          <pc:sldMk cId="2588128161" sldId="380"/>
        </pc:sldMkLst>
      </pc:sldChg>
      <pc:sldChg chg="del">
        <pc:chgData name="Åsa Karin Berggren" userId="0195ae8e-7917-4931-88bb-a9fe4a7ccbe3" providerId="ADAL" clId="{CEDE5F90-BF5D-4749-A2AC-9F0E3D097AFB}" dt="2019-08-30T07:47:33.357" v="15" actId="2696"/>
        <pc:sldMkLst>
          <pc:docMk/>
          <pc:sldMk cId="1494381468" sldId="382"/>
        </pc:sldMkLst>
      </pc:sldChg>
      <pc:sldChg chg="del">
        <pc:chgData name="Åsa Karin Berggren" userId="0195ae8e-7917-4931-88bb-a9fe4a7ccbe3" providerId="ADAL" clId="{CEDE5F90-BF5D-4749-A2AC-9F0E3D097AFB}" dt="2019-08-30T07:46:14.058" v="5" actId="2696"/>
        <pc:sldMkLst>
          <pc:docMk/>
          <pc:sldMk cId="2127369331" sldId="383"/>
        </pc:sldMkLst>
      </pc:sldChg>
      <pc:sldChg chg="del">
        <pc:chgData name="Åsa Karin Berggren" userId="0195ae8e-7917-4931-88bb-a9fe4a7ccbe3" providerId="ADAL" clId="{CEDE5F90-BF5D-4749-A2AC-9F0E3D097AFB}" dt="2019-08-30T07:48:13.783" v="19" actId="2696"/>
        <pc:sldMkLst>
          <pc:docMk/>
          <pc:sldMk cId="617166554" sldId="384"/>
        </pc:sldMkLst>
      </pc:sldChg>
      <pc:sldChg chg="modSp">
        <pc:chgData name="Åsa Karin Berggren" userId="0195ae8e-7917-4931-88bb-a9fe4a7ccbe3" providerId="ADAL" clId="{CEDE5F90-BF5D-4749-A2AC-9F0E3D097AFB}" dt="2019-08-30T07:47:19.569" v="14" actId="27636"/>
        <pc:sldMkLst>
          <pc:docMk/>
          <pc:sldMk cId="2176055399" sldId="385"/>
        </pc:sldMkLst>
        <pc:spChg chg="mod">
          <ac:chgData name="Åsa Karin Berggren" userId="0195ae8e-7917-4931-88bb-a9fe4a7ccbe3" providerId="ADAL" clId="{CEDE5F90-BF5D-4749-A2AC-9F0E3D097AFB}" dt="2019-08-30T07:47:19.569" v="14" actId="27636"/>
          <ac:spMkLst>
            <pc:docMk/>
            <pc:sldMk cId="2176055399" sldId="385"/>
            <ac:spMk id="3" creationId="{FE6EB1F8-AE3A-4A28-AABD-6B78C75E39D9}"/>
          </ac:spMkLst>
        </pc:spChg>
      </pc:sldChg>
      <pc:sldChg chg="del">
        <pc:chgData name="Åsa Karin Berggren" userId="0195ae8e-7917-4931-88bb-a9fe4a7ccbe3" providerId="ADAL" clId="{CEDE5F90-BF5D-4749-A2AC-9F0E3D097AFB}" dt="2019-08-30T07:47:46.578" v="16" actId="2696"/>
        <pc:sldMkLst>
          <pc:docMk/>
          <pc:sldMk cId="4238901610" sldId="386"/>
        </pc:sldMkLst>
      </pc:sldChg>
      <pc:sldChg chg="del">
        <pc:chgData name="Åsa Karin Berggren" userId="0195ae8e-7917-4931-88bb-a9fe4a7ccbe3" providerId="ADAL" clId="{CEDE5F90-BF5D-4749-A2AC-9F0E3D097AFB}" dt="2019-08-30T07:45:06.892" v="0" actId="2696"/>
        <pc:sldMkLst>
          <pc:docMk/>
          <pc:sldMk cId="3095052077" sldId="387"/>
        </pc:sldMkLst>
      </pc:sldChg>
      <pc:sldChg chg="del">
        <pc:chgData name="Åsa Karin Berggren" userId="0195ae8e-7917-4931-88bb-a9fe4a7ccbe3" providerId="ADAL" clId="{CEDE5F90-BF5D-4749-A2AC-9F0E3D097AFB}" dt="2019-08-30T07:50:20.965" v="31" actId="2696"/>
        <pc:sldMkLst>
          <pc:docMk/>
          <pc:sldMk cId="4073838991" sldId="389"/>
        </pc:sldMkLst>
      </pc:sldChg>
      <pc:sldChg chg="del">
        <pc:chgData name="Åsa Karin Berggren" userId="0195ae8e-7917-4931-88bb-a9fe4a7ccbe3" providerId="ADAL" clId="{CEDE5F90-BF5D-4749-A2AC-9F0E3D097AFB}" dt="2019-08-30T07:51:21.001" v="33" actId="2696"/>
        <pc:sldMkLst>
          <pc:docMk/>
          <pc:sldMk cId="1106243519" sldId="390"/>
        </pc:sldMkLst>
      </pc:sldChg>
      <pc:sldChg chg="del">
        <pc:chgData name="Åsa Karin Berggren" userId="0195ae8e-7917-4931-88bb-a9fe4a7ccbe3" providerId="ADAL" clId="{CEDE5F90-BF5D-4749-A2AC-9F0E3D097AFB}" dt="2019-08-30T07:53:01.333" v="35" actId="2696"/>
        <pc:sldMkLst>
          <pc:docMk/>
          <pc:sldMk cId="3775666528" sldId="391"/>
        </pc:sldMkLst>
      </pc:sldChg>
      <pc:sldChg chg="del">
        <pc:chgData name="Åsa Karin Berggren" userId="0195ae8e-7917-4931-88bb-a9fe4a7ccbe3" providerId="ADAL" clId="{CEDE5F90-BF5D-4749-A2AC-9F0E3D097AFB}" dt="2019-08-30T07:54:41.484" v="37" actId="2696"/>
        <pc:sldMkLst>
          <pc:docMk/>
          <pc:sldMk cId="155448793" sldId="392"/>
        </pc:sldMkLst>
      </pc:sldChg>
      <pc:sldChg chg="add">
        <pc:chgData name="Åsa Karin Berggren" userId="0195ae8e-7917-4931-88bb-a9fe4a7ccbe3" providerId="ADAL" clId="{CEDE5F90-BF5D-4749-A2AC-9F0E3D097AFB}" dt="2019-08-30T07:45:57.104" v="2"/>
        <pc:sldMkLst>
          <pc:docMk/>
          <pc:sldMk cId="1789498539" sldId="394"/>
        </pc:sldMkLst>
      </pc:sldChg>
      <pc:sldChg chg="add">
        <pc:chgData name="Åsa Karin Berggren" userId="0195ae8e-7917-4931-88bb-a9fe4a7ccbe3" providerId="ADAL" clId="{CEDE5F90-BF5D-4749-A2AC-9F0E3D097AFB}" dt="2019-08-30T07:46:09.890" v="4"/>
        <pc:sldMkLst>
          <pc:docMk/>
          <pc:sldMk cId="3255027849" sldId="395"/>
        </pc:sldMkLst>
      </pc:sldChg>
      <pc:sldChg chg="ord">
        <pc:chgData name="Åsa Karin Berggren" userId="0195ae8e-7917-4931-88bb-a9fe4a7ccbe3" providerId="ADAL" clId="{CEDE5F90-BF5D-4749-A2AC-9F0E3D097AFB}" dt="2019-08-30T07:48:09.302" v="18"/>
        <pc:sldMkLst>
          <pc:docMk/>
          <pc:sldMk cId="3627539939" sldId="396"/>
        </pc:sldMkLst>
      </pc:sldChg>
      <pc:sldChg chg="add">
        <pc:chgData name="Åsa Karin Berggren" userId="0195ae8e-7917-4931-88bb-a9fe4a7ccbe3" providerId="ADAL" clId="{CEDE5F90-BF5D-4749-A2AC-9F0E3D097AFB}" dt="2019-08-30T07:48:29.227" v="20"/>
        <pc:sldMkLst>
          <pc:docMk/>
          <pc:sldMk cId="4170521286" sldId="601"/>
        </pc:sldMkLst>
      </pc:sldChg>
      <pc:sldChg chg="add">
        <pc:chgData name="Åsa Karin Berggren" userId="0195ae8e-7917-4931-88bb-a9fe4a7ccbe3" providerId="ADAL" clId="{CEDE5F90-BF5D-4749-A2AC-9F0E3D097AFB}" dt="2019-08-30T07:48:34.840" v="21"/>
        <pc:sldMkLst>
          <pc:docMk/>
          <pc:sldMk cId="1630705437" sldId="671"/>
        </pc:sldMkLst>
      </pc:sldChg>
      <pc:sldChg chg="add">
        <pc:chgData name="Åsa Karin Berggren" userId="0195ae8e-7917-4931-88bb-a9fe4a7ccbe3" providerId="ADAL" clId="{CEDE5F90-BF5D-4749-A2AC-9F0E3D097AFB}" dt="2019-08-30T07:48:39.427" v="22"/>
        <pc:sldMkLst>
          <pc:docMk/>
          <pc:sldMk cId="3109241668" sldId="712"/>
        </pc:sldMkLst>
      </pc:sldChg>
      <pc:sldChg chg="add">
        <pc:chgData name="Åsa Karin Berggren" userId="0195ae8e-7917-4931-88bb-a9fe4a7ccbe3" providerId="ADAL" clId="{CEDE5F90-BF5D-4749-A2AC-9F0E3D097AFB}" dt="2019-08-30T07:48:49.591" v="24"/>
        <pc:sldMkLst>
          <pc:docMk/>
          <pc:sldMk cId="3747944099" sldId="718"/>
        </pc:sldMkLst>
      </pc:sldChg>
      <pc:sldChg chg="add">
        <pc:chgData name="Åsa Karin Berggren" userId="0195ae8e-7917-4931-88bb-a9fe4a7ccbe3" providerId="ADAL" clId="{CEDE5F90-BF5D-4749-A2AC-9F0E3D097AFB}" dt="2019-08-30T07:49:02.976" v="26"/>
        <pc:sldMkLst>
          <pc:docMk/>
          <pc:sldMk cId="664365365" sldId="722"/>
        </pc:sldMkLst>
      </pc:sldChg>
      <pc:sldChg chg="add">
        <pc:chgData name="Åsa Karin Berggren" userId="0195ae8e-7917-4931-88bb-a9fe4a7ccbe3" providerId="ADAL" clId="{CEDE5F90-BF5D-4749-A2AC-9F0E3D097AFB}" dt="2019-08-30T07:49:08.058" v="27"/>
        <pc:sldMkLst>
          <pc:docMk/>
          <pc:sldMk cId="3489484857" sldId="724"/>
        </pc:sldMkLst>
      </pc:sldChg>
      <pc:sldChg chg="add">
        <pc:chgData name="Åsa Karin Berggren" userId="0195ae8e-7917-4931-88bb-a9fe4a7ccbe3" providerId="ADAL" clId="{CEDE5F90-BF5D-4749-A2AC-9F0E3D097AFB}" dt="2019-08-30T07:48:58.031" v="25"/>
        <pc:sldMkLst>
          <pc:docMk/>
          <pc:sldMk cId="3075945525" sldId="726"/>
        </pc:sldMkLst>
      </pc:sldChg>
      <pc:sldChg chg="add">
        <pc:chgData name="Åsa Karin Berggren" userId="0195ae8e-7917-4931-88bb-a9fe4a7ccbe3" providerId="ADAL" clId="{CEDE5F90-BF5D-4749-A2AC-9F0E3D097AFB}" dt="2019-08-30T07:49:14.839" v="28"/>
        <pc:sldMkLst>
          <pc:docMk/>
          <pc:sldMk cId="3641474496" sldId="727"/>
        </pc:sldMkLst>
      </pc:sldChg>
      <pc:sldChg chg="add">
        <pc:chgData name="Åsa Karin Berggren" userId="0195ae8e-7917-4931-88bb-a9fe4a7ccbe3" providerId="ADAL" clId="{CEDE5F90-BF5D-4749-A2AC-9F0E3D097AFB}" dt="2019-08-30T07:48:44.213" v="23"/>
        <pc:sldMkLst>
          <pc:docMk/>
          <pc:sldMk cId="1843009675" sldId="728"/>
        </pc:sldMkLst>
      </pc:sldChg>
      <pc:sldChg chg="add ord">
        <pc:chgData name="Åsa Karin Berggren" userId="0195ae8e-7917-4931-88bb-a9fe4a7ccbe3" providerId="ADAL" clId="{CEDE5F90-BF5D-4749-A2AC-9F0E3D097AFB}" dt="2019-08-30T07:50:19.639" v="30"/>
        <pc:sldMkLst>
          <pc:docMk/>
          <pc:sldMk cId="1262658315" sldId="729"/>
        </pc:sldMkLst>
      </pc:sldChg>
      <pc:sldChg chg="add">
        <pc:chgData name="Åsa Karin Berggren" userId="0195ae8e-7917-4931-88bb-a9fe4a7ccbe3" providerId="ADAL" clId="{CEDE5F90-BF5D-4749-A2AC-9F0E3D097AFB}" dt="2019-08-30T07:51:18.554" v="32"/>
        <pc:sldMkLst>
          <pc:docMk/>
          <pc:sldMk cId="1511931286" sldId="730"/>
        </pc:sldMkLst>
      </pc:sldChg>
      <pc:sldChg chg="add">
        <pc:chgData name="Åsa Karin Berggren" userId="0195ae8e-7917-4931-88bb-a9fe4a7ccbe3" providerId="ADAL" clId="{CEDE5F90-BF5D-4749-A2AC-9F0E3D097AFB}" dt="2019-08-30T07:52:58.592" v="34"/>
        <pc:sldMkLst>
          <pc:docMk/>
          <pc:sldMk cId="1993539631" sldId="731"/>
        </pc:sldMkLst>
      </pc:sldChg>
      <pc:sldChg chg="add">
        <pc:chgData name="Åsa Karin Berggren" userId="0195ae8e-7917-4931-88bb-a9fe4a7ccbe3" providerId="ADAL" clId="{CEDE5F90-BF5D-4749-A2AC-9F0E3D097AFB}" dt="2019-08-30T07:54:38.404" v="36"/>
        <pc:sldMkLst>
          <pc:docMk/>
          <pc:sldMk cId="1277337661" sldId="732"/>
        </pc:sldMkLst>
      </pc:sldChg>
    </pc:docChg>
  </pc:docChgLst>
  <pc:docChgLst>
    <pc:chgData name="Åsa Karin Berggren" userId="S::bea177@lul.se::0195ae8e-7917-4931-88bb-a9fe4a7ccbe3" providerId="AD" clId="Web-{774FE12B-1222-752E-8E5F-488D9DBE40D7}"/>
    <pc:docChg chg="delSld">
      <pc:chgData name="Åsa Karin Berggren" userId="S::bea177@lul.se::0195ae8e-7917-4931-88bb-a9fe4a7ccbe3" providerId="AD" clId="Web-{774FE12B-1222-752E-8E5F-488D9DBE40D7}" dt="2019-09-11T12:02:03.803" v="5"/>
      <pc:docMkLst>
        <pc:docMk/>
      </pc:docMkLst>
      <pc:sldChg chg="del">
        <pc:chgData name="Åsa Karin Berggren" userId="S::bea177@lul.se::0195ae8e-7917-4931-88bb-a9fe4a7ccbe3" providerId="AD" clId="Web-{774FE12B-1222-752E-8E5F-488D9DBE40D7}" dt="2019-09-11T12:01:55.178" v="0"/>
        <pc:sldMkLst>
          <pc:docMk/>
          <pc:sldMk cId="2176055399" sldId="385"/>
        </pc:sldMkLst>
      </pc:sldChg>
      <pc:sldChg chg="del">
        <pc:chgData name="Åsa Karin Berggren" userId="S::bea177@lul.se::0195ae8e-7917-4931-88bb-a9fe4a7ccbe3" providerId="AD" clId="Web-{774FE12B-1222-752E-8E5F-488D9DBE40D7}" dt="2019-09-11T12:02:03.803" v="5"/>
        <pc:sldMkLst>
          <pc:docMk/>
          <pc:sldMk cId="4170521286" sldId="601"/>
        </pc:sldMkLst>
      </pc:sldChg>
      <pc:sldChg chg="del">
        <pc:chgData name="Åsa Karin Berggren" userId="S::bea177@lul.se::0195ae8e-7917-4931-88bb-a9fe4a7ccbe3" providerId="AD" clId="Web-{774FE12B-1222-752E-8E5F-488D9DBE40D7}" dt="2019-09-11T12:01:57.240" v="1"/>
        <pc:sldMkLst>
          <pc:docMk/>
          <pc:sldMk cId="1262658315" sldId="729"/>
        </pc:sldMkLst>
      </pc:sldChg>
      <pc:sldChg chg="del">
        <pc:chgData name="Åsa Karin Berggren" userId="S::bea177@lul.se::0195ae8e-7917-4931-88bb-a9fe4a7ccbe3" providerId="AD" clId="Web-{774FE12B-1222-752E-8E5F-488D9DBE40D7}" dt="2019-09-11T12:01:58.350" v="2"/>
        <pc:sldMkLst>
          <pc:docMk/>
          <pc:sldMk cId="1511931286" sldId="730"/>
        </pc:sldMkLst>
      </pc:sldChg>
      <pc:sldChg chg="del">
        <pc:chgData name="Åsa Karin Berggren" userId="S::bea177@lul.se::0195ae8e-7917-4931-88bb-a9fe4a7ccbe3" providerId="AD" clId="Web-{774FE12B-1222-752E-8E5F-488D9DBE40D7}" dt="2019-09-11T12:01:59.522" v="3"/>
        <pc:sldMkLst>
          <pc:docMk/>
          <pc:sldMk cId="1993539631" sldId="731"/>
        </pc:sldMkLst>
      </pc:sldChg>
      <pc:sldChg chg="del">
        <pc:chgData name="Åsa Karin Berggren" userId="S::bea177@lul.se::0195ae8e-7917-4931-88bb-a9fe4a7ccbe3" providerId="AD" clId="Web-{774FE12B-1222-752E-8E5F-488D9DBE40D7}" dt="2019-09-11T12:02:00.834" v="4"/>
        <pc:sldMkLst>
          <pc:docMk/>
          <pc:sldMk cId="1277337661" sldId="73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118CC-2A62-49C3-9BCF-DD130D8CECA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2F300AF-74FB-442B-A0EB-56CA9C373314}">
      <dgm:prSet phldrT="[Text]"/>
      <dgm:spPr/>
      <dgm:t>
        <a:bodyPr/>
        <a:lstStyle/>
        <a:p>
          <a:r>
            <a:rPr lang="sv-SE" dirty="0"/>
            <a:t>Produktleverantör</a:t>
          </a:r>
        </a:p>
      </dgm:t>
    </dgm:pt>
    <dgm:pt modelId="{5FAC2259-50F7-4296-B13A-B2A402F16AD4}" type="parTrans" cxnId="{5B91355A-0CBA-4AB7-AEF6-900AC8D541D3}">
      <dgm:prSet/>
      <dgm:spPr/>
      <dgm:t>
        <a:bodyPr/>
        <a:lstStyle/>
        <a:p>
          <a:endParaRPr lang="sv-SE"/>
        </a:p>
      </dgm:t>
    </dgm:pt>
    <dgm:pt modelId="{6642AFB8-2C9A-4D50-8F6F-CE209E76563C}" type="sibTrans" cxnId="{5B91355A-0CBA-4AB7-AEF6-900AC8D541D3}">
      <dgm:prSet/>
      <dgm:spPr/>
      <dgm:t>
        <a:bodyPr/>
        <a:lstStyle/>
        <a:p>
          <a:endParaRPr lang="sv-SE"/>
        </a:p>
      </dgm:t>
    </dgm:pt>
    <dgm:pt modelId="{9F7471AC-FB98-458D-9C25-4C5C320076EC}">
      <dgm:prSet phldrT="[Text]"/>
      <dgm:spPr>
        <a:solidFill>
          <a:srgbClr val="00B050"/>
        </a:solidFill>
      </dgm:spPr>
      <dgm:t>
        <a:bodyPr/>
        <a:lstStyle/>
        <a:p>
          <a:r>
            <a:rPr lang="sv-SE" dirty="0"/>
            <a:t>Extern logistik</a:t>
          </a:r>
        </a:p>
        <a:p>
          <a:r>
            <a:rPr lang="sv-SE" dirty="0"/>
            <a:t>(Mediq/Apotekstjänst)</a:t>
          </a:r>
        </a:p>
      </dgm:t>
    </dgm:pt>
    <dgm:pt modelId="{0D32A2DB-57E6-4B0F-900B-A2D2AEDDE49B}" type="parTrans" cxnId="{CB5F1A8B-08E7-4EBA-885A-DD5E7ED19256}">
      <dgm:prSet/>
      <dgm:spPr/>
      <dgm:t>
        <a:bodyPr/>
        <a:lstStyle/>
        <a:p>
          <a:endParaRPr lang="sv-SE"/>
        </a:p>
      </dgm:t>
    </dgm:pt>
    <dgm:pt modelId="{49C04C56-0DCC-4630-99E0-EA0264FD09E5}" type="sibTrans" cxnId="{CB5F1A8B-08E7-4EBA-885A-DD5E7ED19256}">
      <dgm:prSet/>
      <dgm:spPr/>
      <dgm:t>
        <a:bodyPr/>
        <a:lstStyle/>
        <a:p>
          <a:endParaRPr lang="sv-SE"/>
        </a:p>
      </dgm:t>
    </dgm:pt>
    <dgm:pt modelId="{3A1EC57F-3033-41D7-84ED-56F4E2E85827}">
      <dgm:prSet phldrT="[Text]"/>
      <dgm:spPr/>
      <dgm:t>
        <a:bodyPr/>
        <a:lstStyle/>
        <a:p>
          <a:r>
            <a:rPr lang="sv-SE" dirty="0"/>
            <a:t>Godsmottagning</a:t>
          </a:r>
        </a:p>
      </dgm:t>
    </dgm:pt>
    <dgm:pt modelId="{5EAB30EA-D90B-438B-A397-6E23D4349B7E}" type="parTrans" cxnId="{D85914D3-546D-4F64-BB89-CE94506B1876}">
      <dgm:prSet/>
      <dgm:spPr/>
      <dgm:t>
        <a:bodyPr/>
        <a:lstStyle/>
        <a:p>
          <a:endParaRPr lang="sv-SE"/>
        </a:p>
      </dgm:t>
    </dgm:pt>
    <dgm:pt modelId="{A2070456-A49B-496F-90D9-F780F565B4B4}" type="sibTrans" cxnId="{D85914D3-546D-4F64-BB89-CE94506B1876}">
      <dgm:prSet/>
      <dgm:spPr/>
      <dgm:t>
        <a:bodyPr/>
        <a:lstStyle/>
        <a:p>
          <a:endParaRPr lang="sv-SE"/>
        </a:p>
      </dgm:t>
    </dgm:pt>
    <dgm:pt modelId="{3496FE96-39EA-4860-B568-A268BE6742E7}">
      <dgm:prSet phldrT="[Text]"/>
      <dgm:spPr/>
      <dgm:t>
        <a:bodyPr/>
        <a:lstStyle/>
        <a:p>
          <a:r>
            <a:rPr lang="sv-SE" dirty="0"/>
            <a:t>Intern logistik</a:t>
          </a:r>
        </a:p>
      </dgm:t>
    </dgm:pt>
    <dgm:pt modelId="{5ACC426C-9117-4F08-AE61-0AE379F8C950}" type="parTrans" cxnId="{4A29761C-A3C7-4330-9158-D55D1E3BBC03}">
      <dgm:prSet/>
      <dgm:spPr/>
      <dgm:t>
        <a:bodyPr/>
        <a:lstStyle/>
        <a:p>
          <a:endParaRPr lang="sv-SE"/>
        </a:p>
      </dgm:t>
    </dgm:pt>
    <dgm:pt modelId="{404FFCDB-0BB4-4082-91D1-EA8165277D8E}" type="sibTrans" cxnId="{4A29761C-A3C7-4330-9158-D55D1E3BBC03}">
      <dgm:prSet/>
      <dgm:spPr/>
      <dgm:t>
        <a:bodyPr/>
        <a:lstStyle/>
        <a:p>
          <a:endParaRPr lang="sv-SE"/>
        </a:p>
      </dgm:t>
    </dgm:pt>
    <dgm:pt modelId="{F5F3DA7F-6ED0-4014-92EA-644166D87FEA}">
      <dgm:prSet phldrT="[Text]"/>
      <dgm:spPr/>
      <dgm:t>
        <a:bodyPr/>
        <a:lstStyle/>
        <a:p>
          <a:r>
            <a:rPr lang="sv-SE" dirty="0"/>
            <a:t>Vårdavdelning</a:t>
          </a:r>
        </a:p>
      </dgm:t>
    </dgm:pt>
    <dgm:pt modelId="{C4F1BCAE-7CE3-44FF-B580-B457C1849CB7}" type="parTrans" cxnId="{31B8EDA4-FBB1-4771-9F9C-995C51B2E5B5}">
      <dgm:prSet/>
      <dgm:spPr/>
      <dgm:t>
        <a:bodyPr/>
        <a:lstStyle/>
        <a:p>
          <a:endParaRPr lang="sv-SE"/>
        </a:p>
      </dgm:t>
    </dgm:pt>
    <dgm:pt modelId="{B98436BB-AB84-4956-8425-08F28CD2B8F9}" type="sibTrans" cxnId="{31B8EDA4-FBB1-4771-9F9C-995C51B2E5B5}">
      <dgm:prSet/>
      <dgm:spPr/>
      <dgm:t>
        <a:bodyPr/>
        <a:lstStyle/>
        <a:p>
          <a:endParaRPr lang="sv-SE"/>
        </a:p>
      </dgm:t>
    </dgm:pt>
    <dgm:pt modelId="{223029D1-1451-4E99-80B1-7AA5D707A1FB}" type="pres">
      <dgm:prSet presAssocID="{EB3118CC-2A62-49C3-9BCF-DD130D8CECA5}" presName="Name0" presStyleCnt="0">
        <dgm:presLayoutVars>
          <dgm:dir/>
          <dgm:resizeHandles val="exact"/>
        </dgm:presLayoutVars>
      </dgm:prSet>
      <dgm:spPr/>
    </dgm:pt>
    <dgm:pt modelId="{6A3D4D6E-EBBB-4544-855A-1B4CD9752B63}" type="pres">
      <dgm:prSet presAssocID="{A2F300AF-74FB-442B-A0EB-56CA9C373314}" presName="node" presStyleLbl="node1" presStyleIdx="0" presStyleCnt="5">
        <dgm:presLayoutVars>
          <dgm:bulletEnabled val="1"/>
        </dgm:presLayoutVars>
      </dgm:prSet>
      <dgm:spPr/>
    </dgm:pt>
    <dgm:pt modelId="{1CBCD011-618F-4C23-8F81-FF97B178EAC8}" type="pres">
      <dgm:prSet presAssocID="{6642AFB8-2C9A-4D50-8F6F-CE209E76563C}" presName="sibTrans" presStyleLbl="sibTrans2D1" presStyleIdx="0" presStyleCnt="4"/>
      <dgm:spPr/>
    </dgm:pt>
    <dgm:pt modelId="{6A50E848-CD9A-499A-9F1D-246DC388ECC6}" type="pres">
      <dgm:prSet presAssocID="{6642AFB8-2C9A-4D50-8F6F-CE209E76563C}" presName="connectorText" presStyleLbl="sibTrans2D1" presStyleIdx="0" presStyleCnt="4"/>
      <dgm:spPr/>
    </dgm:pt>
    <dgm:pt modelId="{0C3A4AA5-7F11-42DE-9851-35DC40BE7A90}" type="pres">
      <dgm:prSet presAssocID="{9F7471AC-FB98-458D-9C25-4C5C320076EC}" presName="node" presStyleLbl="node1" presStyleIdx="1" presStyleCnt="5">
        <dgm:presLayoutVars>
          <dgm:bulletEnabled val="1"/>
        </dgm:presLayoutVars>
      </dgm:prSet>
      <dgm:spPr/>
    </dgm:pt>
    <dgm:pt modelId="{5D1F5A66-5B6E-4DE6-9A06-71C23F1BE17E}" type="pres">
      <dgm:prSet presAssocID="{49C04C56-0DCC-4630-99E0-EA0264FD09E5}" presName="sibTrans" presStyleLbl="sibTrans2D1" presStyleIdx="1" presStyleCnt="4"/>
      <dgm:spPr/>
    </dgm:pt>
    <dgm:pt modelId="{B66AFD4D-EE19-4ABA-8DF9-1401CE54CEF0}" type="pres">
      <dgm:prSet presAssocID="{49C04C56-0DCC-4630-99E0-EA0264FD09E5}" presName="connectorText" presStyleLbl="sibTrans2D1" presStyleIdx="1" presStyleCnt="4"/>
      <dgm:spPr/>
    </dgm:pt>
    <dgm:pt modelId="{7C13D292-2DFD-4E12-90C4-F5FD2424372E}" type="pres">
      <dgm:prSet presAssocID="{3A1EC57F-3033-41D7-84ED-56F4E2E85827}" presName="node" presStyleLbl="node1" presStyleIdx="2" presStyleCnt="5">
        <dgm:presLayoutVars>
          <dgm:bulletEnabled val="1"/>
        </dgm:presLayoutVars>
      </dgm:prSet>
      <dgm:spPr/>
    </dgm:pt>
    <dgm:pt modelId="{B9B50F97-BDEB-488D-946E-688933A3FF52}" type="pres">
      <dgm:prSet presAssocID="{A2070456-A49B-496F-90D9-F780F565B4B4}" presName="sibTrans" presStyleLbl="sibTrans2D1" presStyleIdx="2" presStyleCnt="4"/>
      <dgm:spPr/>
    </dgm:pt>
    <dgm:pt modelId="{1929C14B-F55A-474D-9495-A0D99788D91F}" type="pres">
      <dgm:prSet presAssocID="{A2070456-A49B-496F-90D9-F780F565B4B4}" presName="connectorText" presStyleLbl="sibTrans2D1" presStyleIdx="2" presStyleCnt="4"/>
      <dgm:spPr/>
    </dgm:pt>
    <dgm:pt modelId="{A6CE5601-5055-497F-AA1B-B79546CCD660}" type="pres">
      <dgm:prSet presAssocID="{3496FE96-39EA-4860-B568-A268BE6742E7}" presName="node" presStyleLbl="node1" presStyleIdx="3" presStyleCnt="5">
        <dgm:presLayoutVars>
          <dgm:bulletEnabled val="1"/>
        </dgm:presLayoutVars>
      </dgm:prSet>
      <dgm:spPr/>
    </dgm:pt>
    <dgm:pt modelId="{B18E0253-B180-400A-83B1-2C7F5EB9B753}" type="pres">
      <dgm:prSet presAssocID="{404FFCDB-0BB4-4082-91D1-EA8165277D8E}" presName="sibTrans" presStyleLbl="sibTrans2D1" presStyleIdx="3" presStyleCnt="4"/>
      <dgm:spPr/>
    </dgm:pt>
    <dgm:pt modelId="{3BD7D70C-2028-437C-948E-4A913674B880}" type="pres">
      <dgm:prSet presAssocID="{404FFCDB-0BB4-4082-91D1-EA8165277D8E}" presName="connectorText" presStyleLbl="sibTrans2D1" presStyleIdx="3" presStyleCnt="4"/>
      <dgm:spPr/>
    </dgm:pt>
    <dgm:pt modelId="{30A6FFF8-FF76-484C-A920-2B2317168B22}" type="pres">
      <dgm:prSet presAssocID="{F5F3DA7F-6ED0-4014-92EA-644166D87FEA}" presName="node" presStyleLbl="node1" presStyleIdx="4" presStyleCnt="5">
        <dgm:presLayoutVars>
          <dgm:bulletEnabled val="1"/>
        </dgm:presLayoutVars>
      </dgm:prSet>
      <dgm:spPr/>
    </dgm:pt>
  </dgm:ptLst>
  <dgm:cxnLst>
    <dgm:cxn modelId="{700DFA04-4EB0-4DE0-947E-376CC7A35816}" type="presOf" srcId="{404FFCDB-0BB4-4082-91D1-EA8165277D8E}" destId="{3BD7D70C-2028-437C-948E-4A913674B880}" srcOrd="1" destOrd="0" presId="urn:microsoft.com/office/officeart/2005/8/layout/process1"/>
    <dgm:cxn modelId="{05B08418-B6F5-44D1-ABF8-120D40F028D1}" type="presOf" srcId="{9F7471AC-FB98-458D-9C25-4C5C320076EC}" destId="{0C3A4AA5-7F11-42DE-9851-35DC40BE7A90}" srcOrd="0" destOrd="0" presId="urn:microsoft.com/office/officeart/2005/8/layout/process1"/>
    <dgm:cxn modelId="{4A29761C-A3C7-4330-9158-D55D1E3BBC03}" srcId="{EB3118CC-2A62-49C3-9BCF-DD130D8CECA5}" destId="{3496FE96-39EA-4860-B568-A268BE6742E7}" srcOrd="3" destOrd="0" parTransId="{5ACC426C-9117-4F08-AE61-0AE379F8C950}" sibTransId="{404FFCDB-0BB4-4082-91D1-EA8165277D8E}"/>
    <dgm:cxn modelId="{0641342B-B4C0-4945-813D-959B36FE6721}" type="presOf" srcId="{3496FE96-39EA-4860-B568-A268BE6742E7}" destId="{A6CE5601-5055-497F-AA1B-B79546CCD660}" srcOrd="0" destOrd="0" presId="urn:microsoft.com/office/officeart/2005/8/layout/process1"/>
    <dgm:cxn modelId="{28C4A638-E711-45E5-B2A5-F6F66FF3963E}" type="presOf" srcId="{F5F3DA7F-6ED0-4014-92EA-644166D87FEA}" destId="{30A6FFF8-FF76-484C-A920-2B2317168B22}" srcOrd="0" destOrd="0" presId="urn:microsoft.com/office/officeart/2005/8/layout/process1"/>
    <dgm:cxn modelId="{5601303A-0B47-431F-A903-3DB7B1AA0BA5}" type="presOf" srcId="{EB3118CC-2A62-49C3-9BCF-DD130D8CECA5}" destId="{223029D1-1451-4E99-80B1-7AA5D707A1FB}" srcOrd="0" destOrd="0" presId="urn:microsoft.com/office/officeart/2005/8/layout/process1"/>
    <dgm:cxn modelId="{B8A02A3E-5E80-41B3-BFF6-D3C453588679}" type="presOf" srcId="{49C04C56-0DCC-4630-99E0-EA0264FD09E5}" destId="{B66AFD4D-EE19-4ABA-8DF9-1401CE54CEF0}" srcOrd="1" destOrd="0" presId="urn:microsoft.com/office/officeart/2005/8/layout/process1"/>
    <dgm:cxn modelId="{D7B89665-B934-420D-8F4B-2F98B51A2A11}" type="presOf" srcId="{49C04C56-0DCC-4630-99E0-EA0264FD09E5}" destId="{5D1F5A66-5B6E-4DE6-9A06-71C23F1BE17E}" srcOrd="0" destOrd="0" presId="urn:microsoft.com/office/officeart/2005/8/layout/process1"/>
    <dgm:cxn modelId="{9E9B5F4F-60B6-476E-9A16-2422D57A36DE}" type="presOf" srcId="{A2070456-A49B-496F-90D9-F780F565B4B4}" destId="{B9B50F97-BDEB-488D-946E-688933A3FF52}" srcOrd="0" destOrd="0" presId="urn:microsoft.com/office/officeart/2005/8/layout/process1"/>
    <dgm:cxn modelId="{5B91355A-0CBA-4AB7-AEF6-900AC8D541D3}" srcId="{EB3118CC-2A62-49C3-9BCF-DD130D8CECA5}" destId="{A2F300AF-74FB-442B-A0EB-56CA9C373314}" srcOrd="0" destOrd="0" parTransId="{5FAC2259-50F7-4296-B13A-B2A402F16AD4}" sibTransId="{6642AFB8-2C9A-4D50-8F6F-CE209E76563C}"/>
    <dgm:cxn modelId="{CB5F1A8B-08E7-4EBA-885A-DD5E7ED19256}" srcId="{EB3118CC-2A62-49C3-9BCF-DD130D8CECA5}" destId="{9F7471AC-FB98-458D-9C25-4C5C320076EC}" srcOrd="1" destOrd="0" parTransId="{0D32A2DB-57E6-4B0F-900B-A2D2AEDDE49B}" sibTransId="{49C04C56-0DCC-4630-99E0-EA0264FD09E5}"/>
    <dgm:cxn modelId="{8C2FE392-0CB8-43E1-A227-6E1EC9ED9F5C}" type="presOf" srcId="{A2070456-A49B-496F-90D9-F780F565B4B4}" destId="{1929C14B-F55A-474D-9495-A0D99788D91F}" srcOrd="1" destOrd="0" presId="urn:microsoft.com/office/officeart/2005/8/layout/process1"/>
    <dgm:cxn modelId="{9DFFB496-C442-4A46-B916-12C88CF221ED}" type="presOf" srcId="{404FFCDB-0BB4-4082-91D1-EA8165277D8E}" destId="{B18E0253-B180-400A-83B1-2C7F5EB9B753}" srcOrd="0" destOrd="0" presId="urn:microsoft.com/office/officeart/2005/8/layout/process1"/>
    <dgm:cxn modelId="{31B8EDA4-FBB1-4771-9F9C-995C51B2E5B5}" srcId="{EB3118CC-2A62-49C3-9BCF-DD130D8CECA5}" destId="{F5F3DA7F-6ED0-4014-92EA-644166D87FEA}" srcOrd="4" destOrd="0" parTransId="{C4F1BCAE-7CE3-44FF-B580-B457C1849CB7}" sibTransId="{B98436BB-AB84-4956-8425-08F28CD2B8F9}"/>
    <dgm:cxn modelId="{83697FB3-9609-4EFB-90F3-DB721E548741}" type="presOf" srcId="{A2F300AF-74FB-442B-A0EB-56CA9C373314}" destId="{6A3D4D6E-EBBB-4544-855A-1B4CD9752B63}" srcOrd="0" destOrd="0" presId="urn:microsoft.com/office/officeart/2005/8/layout/process1"/>
    <dgm:cxn modelId="{ED859FB7-565E-47D3-9EA3-F954859420BD}" type="presOf" srcId="{6642AFB8-2C9A-4D50-8F6F-CE209E76563C}" destId="{6A50E848-CD9A-499A-9F1D-246DC388ECC6}" srcOrd="1" destOrd="0" presId="urn:microsoft.com/office/officeart/2005/8/layout/process1"/>
    <dgm:cxn modelId="{D85914D3-546D-4F64-BB89-CE94506B1876}" srcId="{EB3118CC-2A62-49C3-9BCF-DD130D8CECA5}" destId="{3A1EC57F-3033-41D7-84ED-56F4E2E85827}" srcOrd="2" destOrd="0" parTransId="{5EAB30EA-D90B-438B-A397-6E23D4349B7E}" sibTransId="{A2070456-A49B-496F-90D9-F780F565B4B4}"/>
    <dgm:cxn modelId="{A42032E5-A0B6-4F9B-8E43-F6BA6F9D8274}" type="presOf" srcId="{3A1EC57F-3033-41D7-84ED-56F4E2E85827}" destId="{7C13D292-2DFD-4E12-90C4-F5FD2424372E}" srcOrd="0" destOrd="0" presId="urn:microsoft.com/office/officeart/2005/8/layout/process1"/>
    <dgm:cxn modelId="{41A735E7-7D6C-46A7-B5E9-F33B6EF585D1}" type="presOf" srcId="{6642AFB8-2C9A-4D50-8F6F-CE209E76563C}" destId="{1CBCD011-618F-4C23-8F81-FF97B178EAC8}" srcOrd="0" destOrd="0" presId="urn:microsoft.com/office/officeart/2005/8/layout/process1"/>
    <dgm:cxn modelId="{CD7B030B-8188-4766-A4DF-51D0D30B0DFA}" type="presParOf" srcId="{223029D1-1451-4E99-80B1-7AA5D707A1FB}" destId="{6A3D4D6E-EBBB-4544-855A-1B4CD9752B63}" srcOrd="0" destOrd="0" presId="urn:microsoft.com/office/officeart/2005/8/layout/process1"/>
    <dgm:cxn modelId="{99F9C8B5-A4F7-46DA-ACD2-3AE8832172A4}" type="presParOf" srcId="{223029D1-1451-4E99-80B1-7AA5D707A1FB}" destId="{1CBCD011-618F-4C23-8F81-FF97B178EAC8}" srcOrd="1" destOrd="0" presId="urn:microsoft.com/office/officeart/2005/8/layout/process1"/>
    <dgm:cxn modelId="{936F94D7-DDEB-4E4D-8D4C-A0F76C378E89}" type="presParOf" srcId="{1CBCD011-618F-4C23-8F81-FF97B178EAC8}" destId="{6A50E848-CD9A-499A-9F1D-246DC388ECC6}" srcOrd="0" destOrd="0" presId="urn:microsoft.com/office/officeart/2005/8/layout/process1"/>
    <dgm:cxn modelId="{3736B968-3E4D-40CB-9C3F-C9616128135D}" type="presParOf" srcId="{223029D1-1451-4E99-80B1-7AA5D707A1FB}" destId="{0C3A4AA5-7F11-42DE-9851-35DC40BE7A90}" srcOrd="2" destOrd="0" presId="urn:microsoft.com/office/officeart/2005/8/layout/process1"/>
    <dgm:cxn modelId="{125960AF-CADC-4114-9F21-38E10455B738}" type="presParOf" srcId="{223029D1-1451-4E99-80B1-7AA5D707A1FB}" destId="{5D1F5A66-5B6E-4DE6-9A06-71C23F1BE17E}" srcOrd="3" destOrd="0" presId="urn:microsoft.com/office/officeart/2005/8/layout/process1"/>
    <dgm:cxn modelId="{3FBFF4E3-9D25-4FED-9D73-A63F1B9F0989}" type="presParOf" srcId="{5D1F5A66-5B6E-4DE6-9A06-71C23F1BE17E}" destId="{B66AFD4D-EE19-4ABA-8DF9-1401CE54CEF0}" srcOrd="0" destOrd="0" presId="urn:microsoft.com/office/officeart/2005/8/layout/process1"/>
    <dgm:cxn modelId="{57DB356E-2FF7-45A0-B6FA-4132D863BB92}" type="presParOf" srcId="{223029D1-1451-4E99-80B1-7AA5D707A1FB}" destId="{7C13D292-2DFD-4E12-90C4-F5FD2424372E}" srcOrd="4" destOrd="0" presId="urn:microsoft.com/office/officeart/2005/8/layout/process1"/>
    <dgm:cxn modelId="{1030F2CC-2F97-460B-9089-99BD0F793E1B}" type="presParOf" srcId="{223029D1-1451-4E99-80B1-7AA5D707A1FB}" destId="{B9B50F97-BDEB-488D-946E-688933A3FF52}" srcOrd="5" destOrd="0" presId="urn:microsoft.com/office/officeart/2005/8/layout/process1"/>
    <dgm:cxn modelId="{7EA3DF23-7104-4BE6-BD7A-1186E9B1690B}" type="presParOf" srcId="{B9B50F97-BDEB-488D-946E-688933A3FF52}" destId="{1929C14B-F55A-474D-9495-A0D99788D91F}" srcOrd="0" destOrd="0" presId="urn:microsoft.com/office/officeart/2005/8/layout/process1"/>
    <dgm:cxn modelId="{86B22346-D68C-43CB-B441-BB38FE52FEFB}" type="presParOf" srcId="{223029D1-1451-4E99-80B1-7AA5D707A1FB}" destId="{A6CE5601-5055-497F-AA1B-B79546CCD660}" srcOrd="6" destOrd="0" presId="urn:microsoft.com/office/officeart/2005/8/layout/process1"/>
    <dgm:cxn modelId="{3C399E2D-4771-44F3-9C16-396687374C4A}" type="presParOf" srcId="{223029D1-1451-4E99-80B1-7AA5D707A1FB}" destId="{B18E0253-B180-400A-83B1-2C7F5EB9B753}" srcOrd="7" destOrd="0" presId="urn:microsoft.com/office/officeart/2005/8/layout/process1"/>
    <dgm:cxn modelId="{EDDE8833-5F25-4F2A-9FF1-F61993439B0F}" type="presParOf" srcId="{B18E0253-B180-400A-83B1-2C7F5EB9B753}" destId="{3BD7D70C-2028-437C-948E-4A913674B880}" srcOrd="0" destOrd="0" presId="urn:microsoft.com/office/officeart/2005/8/layout/process1"/>
    <dgm:cxn modelId="{82832EF5-187C-422B-9130-6D29E8AA1088}" type="presParOf" srcId="{223029D1-1451-4E99-80B1-7AA5D707A1FB}" destId="{30A6FFF8-FF76-484C-A920-2B2317168B2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0A6FA5-E6BC-453D-871C-E8CD84ECC0D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1D58D41-F48F-4270-B152-9275E6D65235}">
      <dgm:prSet phldrT="[Text]"/>
      <dgm:spPr/>
      <dgm:t>
        <a:bodyPr/>
        <a:lstStyle/>
        <a:p>
          <a:r>
            <a:rPr lang="nl-NL" dirty="0">
              <a:latin typeface="+mj-lt"/>
            </a:rPr>
            <a:t>STEG 1</a:t>
          </a:r>
        </a:p>
        <a:p>
          <a:r>
            <a:rPr lang="nl-NL" dirty="0"/>
            <a:t>Tillverkning av dospåsar</a:t>
          </a:r>
          <a:endParaRPr lang="sv-SE" dirty="0"/>
        </a:p>
      </dgm:t>
    </dgm:pt>
    <dgm:pt modelId="{4CA9DF95-2076-4BEE-B9C3-E5A5D767F953}" type="parTrans" cxnId="{E98A1BCB-2C78-4D63-9D00-A9F3A407D62D}">
      <dgm:prSet/>
      <dgm:spPr/>
      <dgm:t>
        <a:bodyPr/>
        <a:lstStyle/>
        <a:p>
          <a:endParaRPr lang="sv-SE"/>
        </a:p>
      </dgm:t>
    </dgm:pt>
    <dgm:pt modelId="{85A08698-22EF-4E78-A480-A51F0700A215}" type="sibTrans" cxnId="{E98A1BCB-2C78-4D63-9D00-A9F3A407D62D}">
      <dgm:prSet/>
      <dgm:spPr/>
      <dgm:t>
        <a:bodyPr/>
        <a:lstStyle/>
        <a:p>
          <a:endParaRPr lang="sv-SE"/>
        </a:p>
      </dgm:t>
    </dgm:pt>
    <dgm:pt modelId="{5EB47EE6-925D-40A5-9989-0C9024AA6CD4}">
      <dgm:prSet phldrT="[Text]"/>
      <dgm:spPr/>
      <dgm:t>
        <a:bodyPr/>
        <a:lstStyle/>
        <a:p>
          <a:r>
            <a:rPr lang="nl-NL" dirty="0">
              <a:latin typeface="+mj-lt"/>
            </a:rPr>
            <a:t>STEG 2</a:t>
          </a:r>
        </a:p>
        <a:p>
          <a:r>
            <a:rPr lang="nl-NL" dirty="0"/>
            <a:t>Inspektion</a:t>
          </a:r>
          <a:endParaRPr lang="sv-SE" dirty="0"/>
        </a:p>
      </dgm:t>
    </dgm:pt>
    <dgm:pt modelId="{A71329C1-36D4-4B6A-8A32-B6801A27CA9E}" type="parTrans" cxnId="{725D7695-9237-417E-A047-527FFBAA4200}">
      <dgm:prSet/>
      <dgm:spPr/>
      <dgm:t>
        <a:bodyPr/>
        <a:lstStyle/>
        <a:p>
          <a:endParaRPr lang="sv-SE"/>
        </a:p>
      </dgm:t>
    </dgm:pt>
    <dgm:pt modelId="{A5EC3625-3BC0-4888-AA8A-4AA427216677}" type="sibTrans" cxnId="{725D7695-9237-417E-A047-527FFBAA4200}">
      <dgm:prSet/>
      <dgm:spPr/>
      <dgm:t>
        <a:bodyPr/>
        <a:lstStyle/>
        <a:p>
          <a:endParaRPr lang="sv-SE"/>
        </a:p>
      </dgm:t>
    </dgm:pt>
    <dgm:pt modelId="{799CD812-D412-407F-8689-CC1A31FFE93B}">
      <dgm:prSet phldrT="[Text]"/>
      <dgm:spPr/>
      <dgm:t>
        <a:bodyPr/>
        <a:lstStyle/>
        <a:p>
          <a:r>
            <a:rPr lang="nl-NL" dirty="0">
              <a:latin typeface="+mj-lt"/>
            </a:rPr>
            <a:t>STEG 3</a:t>
          </a:r>
        </a:p>
        <a:p>
          <a:r>
            <a:rPr lang="nl-NL" dirty="0"/>
            <a:t>Pack&amp;Roll</a:t>
          </a:r>
          <a:endParaRPr lang="sv-SE" dirty="0"/>
        </a:p>
      </dgm:t>
    </dgm:pt>
    <dgm:pt modelId="{CBF7BEC7-FD3C-4B0A-86D7-AA2C6CA43069}" type="parTrans" cxnId="{0F1BEB3E-77FE-4C30-B66E-D241F60061B4}">
      <dgm:prSet/>
      <dgm:spPr/>
      <dgm:t>
        <a:bodyPr/>
        <a:lstStyle/>
        <a:p>
          <a:endParaRPr lang="sv-SE"/>
        </a:p>
      </dgm:t>
    </dgm:pt>
    <dgm:pt modelId="{1AF81AE6-E028-4686-8656-3E2FF2970C60}" type="sibTrans" cxnId="{0F1BEB3E-77FE-4C30-B66E-D241F60061B4}">
      <dgm:prSet/>
      <dgm:spPr/>
      <dgm:t>
        <a:bodyPr/>
        <a:lstStyle/>
        <a:p>
          <a:endParaRPr lang="sv-SE"/>
        </a:p>
      </dgm:t>
    </dgm:pt>
    <dgm:pt modelId="{31A81A39-6B2B-4D6B-8293-7DC86304E4D8}" type="pres">
      <dgm:prSet presAssocID="{1A0A6FA5-E6BC-453D-871C-E8CD84ECC0D0}" presName="CompostProcess" presStyleCnt="0">
        <dgm:presLayoutVars>
          <dgm:dir/>
          <dgm:resizeHandles val="exact"/>
        </dgm:presLayoutVars>
      </dgm:prSet>
      <dgm:spPr/>
    </dgm:pt>
    <dgm:pt modelId="{E3455974-0883-4E4C-9498-4E3D7E9F2079}" type="pres">
      <dgm:prSet presAssocID="{1A0A6FA5-E6BC-453D-871C-E8CD84ECC0D0}" presName="arrow" presStyleLbl="bgShp" presStyleIdx="0" presStyleCnt="1" custScaleX="117647" custLinFactNeighborX="546" custLinFactNeighborY="-34375"/>
      <dgm:spPr/>
    </dgm:pt>
    <dgm:pt modelId="{111B29CF-559E-4FFE-9CEC-D967ECD8376A}" type="pres">
      <dgm:prSet presAssocID="{1A0A6FA5-E6BC-453D-871C-E8CD84ECC0D0}" presName="linearProcess" presStyleCnt="0"/>
      <dgm:spPr/>
    </dgm:pt>
    <dgm:pt modelId="{F76E3AAD-740D-4E3C-97FF-963EA9FD4D34}" type="pres">
      <dgm:prSet presAssocID="{B1D58D41-F48F-4270-B152-9275E6D65235}" presName="textNode" presStyleLbl="node1" presStyleIdx="0" presStyleCnt="3">
        <dgm:presLayoutVars>
          <dgm:bulletEnabled val="1"/>
        </dgm:presLayoutVars>
      </dgm:prSet>
      <dgm:spPr/>
    </dgm:pt>
    <dgm:pt modelId="{621739B0-180D-45BC-88EE-BF7EC8A94C1D}" type="pres">
      <dgm:prSet presAssocID="{85A08698-22EF-4E78-A480-A51F0700A215}" presName="sibTrans" presStyleCnt="0"/>
      <dgm:spPr/>
    </dgm:pt>
    <dgm:pt modelId="{3EBFA9B4-18F6-4433-AC44-B7027057C526}" type="pres">
      <dgm:prSet presAssocID="{5EB47EE6-925D-40A5-9989-0C9024AA6CD4}" presName="textNode" presStyleLbl="node1" presStyleIdx="1" presStyleCnt="3">
        <dgm:presLayoutVars>
          <dgm:bulletEnabled val="1"/>
        </dgm:presLayoutVars>
      </dgm:prSet>
      <dgm:spPr/>
    </dgm:pt>
    <dgm:pt modelId="{24739C76-E1D2-487B-89AB-0EB562E8BD66}" type="pres">
      <dgm:prSet presAssocID="{A5EC3625-3BC0-4888-AA8A-4AA427216677}" presName="sibTrans" presStyleCnt="0"/>
      <dgm:spPr/>
    </dgm:pt>
    <dgm:pt modelId="{79281A19-B7FD-4D50-93A8-58F5E6EA012F}" type="pres">
      <dgm:prSet presAssocID="{799CD812-D412-407F-8689-CC1A31FFE93B}" presName="textNode" presStyleLbl="node1" presStyleIdx="2" presStyleCnt="3" custScaleY="103650">
        <dgm:presLayoutVars>
          <dgm:bulletEnabled val="1"/>
        </dgm:presLayoutVars>
      </dgm:prSet>
      <dgm:spPr/>
    </dgm:pt>
  </dgm:ptLst>
  <dgm:cxnLst>
    <dgm:cxn modelId="{BE261936-AB82-467D-B507-80F912A3998D}" type="presOf" srcId="{799CD812-D412-407F-8689-CC1A31FFE93B}" destId="{79281A19-B7FD-4D50-93A8-58F5E6EA012F}" srcOrd="0" destOrd="0" presId="urn:microsoft.com/office/officeart/2005/8/layout/hProcess9"/>
    <dgm:cxn modelId="{0F1BEB3E-77FE-4C30-B66E-D241F60061B4}" srcId="{1A0A6FA5-E6BC-453D-871C-E8CD84ECC0D0}" destId="{799CD812-D412-407F-8689-CC1A31FFE93B}" srcOrd="2" destOrd="0" parTransId="{CBF7BEC7-FD3C-4B0A-86D7-AA2C6CA43069}" sibTransId="{1AF81AE6-E028-4686-8656-3E2FF2970C60}"/>
    <dgm:cxn modelId="{2C01CC75-A8BF-4800-8F1B-02FC281C70DD}" type="presOf" srcId="{5EB47EE6-925D-40A5-9989-0C9024AA6CD4}" destId="{3EBFA9B4-18F6-4433-AC44-B7027057C526}" srcOrd="0" destOrd="0" presId="urn:microsoft.com/office/officeart/2005/8/layout/hProcess9"/>
    <dgm:cxn modelId="{725D7695-9237-417E-A047-527FFBAA4200}" srcId="{1A0A6FA5-E6BC-453D-871C-E8CD84ECC0D0}" destId="{5EB47EE6-925D-40A5-9989-0C9024AA6CD4}" srcOrd="1" destOrd="0" parTransId="{A71329C1-36D4-4B6A-8A32-B6801A27CA9E}" sibTransId="{A5EC3625-3BC0-4888-AA8A-4AA427216677}"/>
    <dgm:cxn modelId="{D571929D-EC3D-4C85-A2E1-48F61D08FC0C}" type="presOf" srcId="{1A0A6FA5-E6BC-453D-871C-E8CD84ECC0D0}" destId="{31A81A39-6B2B-4D6B-8293-7DC86304E4D8}" srcOrd="0" destOrd="0" presId="urn:microsoft.com/office/officeart/2005/8/layout/hProcess9"/>
    <dgm:cxn modelId="{E98A1BCB-2C78-4D63-9D00-A9F3A407D62D}" srcId="{1A0A6FA5-E6BC-453D-871C-E8CD84ECC0D0}" destId="{B1D58D41-F48F-4270-B152-9275E6D65235}" srcOrd="0" destOrd="0" parTransId="{4CA9DF95-2076-4BEE-B9C3-E5A5D767F953}" sibTransId="{85A08698-22EF-4E78-A480-A51F0700A215}"/>
    <dgm:cxn modelId="{37287FFC-5C24-45F6-83A9-71816706E658}" type="presOf" srcId="{B1D58D41-F48F-4270-B152-9275E6D65235}" destId="{F76E3AAD-740D-4E3C-97FF-963EA9FD4D34}" srcOrd="0" destOrd="0" presId="urn:microsoft.com/office/officeart/2005/8/layout/hProcess9"/>
    <dgm:cxn modelId="{DC7191DD-C3FC-429E-AA0C-56BCBDAF180C}" type="presParOf" srcId="{31A81A39-6B2B-4D6B-8293-7DC86304E4D8}" destId="{E3455974-0883-4E4C-9498-4E3D7E9F2079}" srcOrd="0" destOrd="0" presId="urn:microsoft.com/office/officeart/2005/8/layout/hProcess9"/>
    <dgm:cxn modelId="{67AA39DF-500F-43F5-BEF6-2F9929083E47}" type="presParOf" srcId="{31A81A39-6B2B-4D6B-8293-7DC86304E4D8}" destId="{111B29CF-559E-4FFE-9CEC-D967ECD8376A}" srcOrd="1" destOrd="0" presId="urn:microsoft.com/office/officeart/2005/8/layout/hProcess9"/>
    <dgm:cxn modelId="{23CD82D5-9C8F-4F22-A3D8-02EA1DA8BA9F}" type="presParOf" srcId="{111B29CF-559E-4FFE-9CEC-D967ECD8376A}" destId="{F76E3AAD-740D-4E3C-97FF-963EA9FD4D34}" srcOrd="0" destOrd="0" presId="urn:microsoft.com/office/officeart/2005/8/layout/hProcess9"/>
    <dgm:cxn modelId="{BDDD887F-68E9-4A09-9467-427C0594A5E3}" type="presParOf" srcId="{111B29CF-559E-4FFE-9CEC-D967ECD8376A}" destId="{621739B0-180D-45BC-88EE-BF7EC8A94C1D}" srcOrd="1" destOrd="0" presId="urn:microsoft.com/office/officeart/2005/8/layout/hProcess9"/>
    <dgm:cxn modelId="{ECF9F466-E6CA-4C61-B4B8-324192A9281F}" type="presParOf" srcId="{111B29CF-559E-4FFE-9CEC-D967ECD8376A}" destId="{3EBFA9B4-18F6-4433-AC44-B7027057C526}" srcOrd="2" destOrd="0" presId="urn:microsoft.com/office/officeart/2005/8/layout/hProcess9"/>
    <dgm:cxn modelId="{B8E93CBC-1A51-47A3-BC5A-C051730F48AA}" type="presParOf" srcId="{111B29CF-559E-4FFE-9CEC-D967ECD8376A}" destId="{24739C76-E1D2-487B-89AB-0EB562E8BD66}" srcOrd="3" destOrd="0" presId="urn:microsoft.com/office/officeart/2005/8/layout/hProcess9"/>
    <dgm:cxn modelId="{F20BBB32-F3D8-4429-9B21-897CE364635A}" type="presParOf" srcId="{111B29CF-559E-4FFE-9CEC-D967ECD8376A}" destId="{79281A19-B7FD-4D50-93A8-58F5E6EA012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D4D6E-EBBB-4544-855A-1B4CD9752B63}">
      <dsp:nvSpPr>
        <dsp:cNvPr id="0" name=""/>
        <dsp:cNvSpPr/>
      </dsp:nvSpPr>
      <dsp:spPr>
        <a:xfrm>
          <a:off x="5134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Produktleverantör</a:t>
          </a:r>
        </a:p>
      </dsp:txBody>
      <dsp:txXfrm>
        <a:off x="33106" y="1726125"/>
        <a:ext cx="1535772" cy="899086"/>
      </dsp:txXfrm>
    </dsp:sp>
    <dsp:sp modelId="{1CBCD011-618F-4C23-8F81-FF97B178EAC8}">
      <dsp:nvSpPr>
        <dsp:cNvPr id="0" name=""/>
        <dsp:cNvSpPr/>
      </dsp:nvSpPr>
      <dsp:spPr>
        <a:xfrm>
          <a:off x="175602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/>
        </a:p>
      </dsp:txBody>
      <dsp:txXfrm>
        <a:off x="1756023" y="2057245"/>
        <a:ext cx="236210" cy="236847"/>
      </dsp:txXfrm>
    </dsp:sp>
    <dsp:sp modelId="{0C3A4AA5-7F11-42DE-9851-35DC40BE7A90}">
      <dsp:nvSpPr>
        <dsp:cNvPr id="0" name=""/>
        <dsp:cNvSpPr/>
      </dsp:nvSpPr>
      <dsp:spPr>
        <a:xfrm>
          <a:off x="2233538" y="1698153"/>
          <a:ext cx="1591716" cy="95503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Extern logistik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(Mediq/Apotekstjänst)</a:t>
          </a:r>
        </a:p>
      </dsp:txBody>
      <dsp:txXfrm>
        <a:off x="2261510" y="1726125"/>
        <a:ext cx="1535772" cy="899086"/>
      </dsp:txXfrm>
    </dsp:sp>
    <dsp:sp modelId="{5D1F5A66-5B6E-4DE6-9A06-71C23F1BE17E}">
      <dsp:nvSpPr>
        <dsp:cNvPr id="0" name=""/>
        <dsp:cNvSpPr/>
      </dsp:nvSpPr>
      <dsp:spPr>
        <a:xfrm>
          <a:off x="3984426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/>
        </a:p>
      </dsp:txBody>
      <dsp:txXfrm>
        <a:off x="3984426" y="2057245"/>
        <a:ext cx="236210" cy="236847"/>
      </dsp:txXfrm>
    </dsp:sp>
    <dsp:sp modelId="{7C13D292-2DFD-4E12-90C4-F5FD2424372E}">
      <dsp:nvSpPr>
        <dsp:cNvPr id="0" name=""/>
        <dsp:cNvSpPr/>
      </dsp:nvSpPr>
      <dsp:spPr>
        <a:xfrm>
          <a:off x="4461941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Godsmottagning</a:t>
          </a:r>
        </a:p>
      </dsp:txBody>
      <dsp:txXfrm>
        <a:off x="4489913" y="1726125"/>
        <a:ext cx="1535772" cy="899086"/>
      </dsp:txXfrm>
    </dsp:sp>
    <dsp:sp modelId="{B9B50F97-BDEB-488D-946E-688933A3FF52}">
      <dsp:nvSpPr>
        <dsp:cNvPr id="0" name=""/>
        <dsp:cNvSpPr/>
      </dsp:nvSpPr>
      <dsp:spPr>
        <a:xfrm>
          <a:off x="6212830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/>
        </a:p>
      </dsp:txBody>
      <dsp:txXfrm>
        <a:off x="6212830" y="2057245"/>
        <a:ext cx="236210" cy="236847"/>
      </dsp:txXfrm>
    </dsp:sp>
    <dsp:sp modelId="{A6CE5601-5055-497F-AA1B-B79546CCD660}">
      <dsp:nvSpPr>
        <dsp:cNvPr id="0" name=""/>
        <dsp:cNvSpPr/>
      </dsp:nvSpPr>
      <dsp:spPr>
        <a:xfrm>
          <a:off x="6690345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Intern logistik</a:t>
          </a:r>
        </a:p>
      </dsp:txBody>
      <dsp:txXfrm>
        <a:off x="6718317" y="1726125"/>
        <a:ext cx="1535772" cy="899086"/>
      </dsp:txXfrm>
    </dsp:sp>
    <dsp:sp modelId="{B18E0253-B180-400A-83B1-2C7F5EB9B753}">
      <dsp:nvSpPr>
        <dsp:cNvPr id="0" name=""/>
        <dsp:cNvSpPr/>
      </dsp:nvSpPr>
      <dsp:spPr>
        <a:xfrm>
          <a:off x="844123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/>
        </a:p>
      </dsp:txBody>
      <dsp:txXfrm>
        <a:off x="8441233" y="2057245"/>
        <a:ext cx="236210" cy="236847"/>
      </dsp:txXfrm>
    </dsp:sp>
    <dsp:sp modelId="{30A6FFF8-FF76-484C-A920-2B2317168B22}">
      <dsp:nvSpPr>
        <dsp:cNvPr id="0" name=""/>
        <dsp:cNvSpPr/>
      </dsp:nvSpPr>
      <dsp:spPr>
        <a:xfrm>
          <a:off x="8918748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Vårdavdelning</a:t>
          </a:r>
        </a:p>
      </dsp:txBody>
      <dsp:txXfrm>
        <a:off x="8946720" y="1726125"/>
        <a:ext cx="1535772" cy="899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55974-0883-4E4C-9498-4E3D7E9F2079}">
      <dsp:nvSpPr>
        <dsp:cNvPr id="0" name=""/>
        <dsp:cNvSpPr/>
      </dsp:nvSpPr>
      <dsp:spPr>
        <a:xfrm>
          <a:off x="4" y="0"/>
          <a:ext cx="8229595" cy="381642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E3AAD-740D-4E3C-97FF-963EA9FD4D34}">
      <dsp:nvSpPr>
        <dsp:cNvPr id="0" name=""/>
        <dsp:cNvSpPr/>
      </dsp:nvSpPr>
      <dsp:spPr>
        <a:xfrm>
          <a:off x="278874" y="1144926"/>
          <a:ext cx="2468880" cy="1526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latin typeface="+mj-lt"/>
            </a:rPr>
            <a:t>STEG 1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Tillverkning av dospåsar</a:t>
          </a:r>
          <a:endParaRPr lang="sv-SE" sz="2500" kern="1200" dirty="0"/>
        </a:p>
      </dsp:txBody>
      <dsp:txXfrm>
        <a:off x="353395" y="1219447"/>
        <a:ext cx="2319838" cy="1377527"/>
      </dsp:txXfrm>
    </dsp:sp>
    <dsp:sp modelId="{3EBFA9B4-18F6-4433-AC44-B7027057C526}">
      <dsp:nvSpPr>
        <dsp:cNvPr id="0" name=""/>
        <dsp:cNvSpPr/>
      </dsp:nvSpPr>
      <dsp:spPr>
        <a:xfrm>
          <a:off x="2880359" y="1144926"/>
          <a:ext cx="2468880" cy="1526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latin typeface="+mj-lt"/>
            </a:rPr>
            <a:t>STEG 2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Inspektion</a:t>
          </a:r>
          <a:endParaRPr lang="sv-SE" sz="2500" kern="1200" dirty="0"/>
        </a:p>
      </dsp:txBody>
      <dsp:txXfrm>
        <a:off x="2954880" y="1219447"/>
        <a:ext cx="2319838" cy="1377527"/>
      </dsp:txXfrm>
    </dsp:sp>
    <dsp:sp modelId="{79281A19-B7FD-4D50-93A8-58F5E6EA012F}">
      <dsp:nvSpPr>
        <dsp:cNvPr id="0" name=""/>
        <dsp:cNvSpPr/>
      </dsp:nvSpPr>
      <dsp:spPr>
        <a:xfrm>
          <a:off x="5481845" y="1117067"/>
          <a:ext cx="2468880" cy="1582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latin typeface="+mj-lt"/>
            </a:rPr>
            <a:t>STEG 3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Pack&amp;Roll</a:t>
          </a:r>
          <a:endParaRPr lang="sv-SE" sz="2500" kern="1200" dirty="0"/>
        </a:p>
      </dsp:txBody>
      <dsp:txXfrm>
        <a:off x="5559086" y="1194308"/>
        <a:ext cx="2314398" cy="1427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ADA57-B144-41ED-A760-AAC1188F3C28}" type="datetimeFigureOut">
              <a:rPr lang="sv-SE" smtClean="0"/>
              <a:t>2019-09-11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E378E-8FE5-461E-B643-E4D65BE140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2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5A63-0B71-422C-958E-4F8F8F78FD5E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687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38FF-6DB1-4158-9CC3-8414651591A1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 1" descr="J:\Loggor\Varuförsörjningen2007\Dokument\Varu_200dpi.jpg">
            <a:extLst>
              <a:ext uri="{FF2B5EF4-FFF2-40B4-BE49-F238E27FC236}">
                <a16:creationId xmlns:a16="http://schemas.microsoft.com/office/drawing/2014/main" id="{8E6FF4E2-936B-4D8B-B2DD-27F0DFCCBCC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8" y="262046"/>
            <a:ext cx="2740827" cy="652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61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3690-FA70-4D83-A114-4C70662023F9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255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AAF-73D0-4B0F-8FF6-04338E337FE8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000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2204864"/>
            <a:ext cx="10972800" cy="1143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3356993"/>
            <a:ext cx="10972800" cy="252028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9C43-C8FE-46A7-9F84-ECB90616F68A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24417" y="333374"/>
            <a:ext cx="10944191" cy="1871491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568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378-1FE1-4F65-BA9B-9765ACCA8BAE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 1" descr="J:\Loggor\Varuförsörjningen2007\Dokument\Varu_200dpi.jpg">
            <a:extLst>
              <a:ext uri="{FF2B5EF4-FFF2-40B4-BE49-F238E27FC236}">
                <a16:creationId xmlns:a16="http://schemas.microsoft.com/office/drawing/2014/main" id="{5CD40BC6-83FA-4116-B821-A3F3A3A74B9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09" y="6176963"/>
            <a:ext cx="2180991" cy="456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Rak 7">
            <a:extLst>
              <a:ext uri="{FF2B5EF4-FFF2-40B4-BE49-F238E27FC236}">
                <a16:creationId xmlns:a16="http://schemas.microsoft.com/office/drawing/2014/main" id="{26B95E8C-9BFC-4554-AFA7-3CF555FEA17E}"/>
              </a:ext>
            </a:extLst>
          </p:cNvPr>
          <p:cNvCxnSpPr/>
          <p:nvPr userDrawn="1"/>
        </p:nvCxnSpPr>
        <p:spPr>
          <a:xfrm>
            <a:off x="726232" y="634481"/>
            <a:ext cx="0" cy="6344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1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EE93-EAC1-4FD2-A4FA-C4BBC7F8DB49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650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40C8-72B9-4FA7-8E5A-C8DC16030527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74573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944F-6F2A-44D8-8951-5026B40A198C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720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B54C-71B7-461F-A613-39ED2134A263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495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7729-C870-4D4B-8DE2-FE5EBE25B683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19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40C8-72B9-4FA7-8E5A-C8DC16030527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2955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3E8-1817-4790-BFD1-D1C6E9C2B927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645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540C8-72B9-4FA7-8E5A-C8DC16030527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1F0B-481C-400D-ADDC-A4DD0C6A530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620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559D5.C94276E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otekstjanst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hyperlink" Target="mailto:kundtjanst.atf@apotekstjanst.s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otekstjanst.se/" TargetMode="External"/><Relationship Id="rId2" Type="http://schemas.openxmlformats.org/officeDocument/2006/relationships/hyperlink" Target="mailto:kundtjanst.atf@apotekstjanst.s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ruforsorjningen.s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B96AB17-3AAD-43A6-9CDC-29F3158E8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72" y="1662479"/>
            <a:ext cx="10404255" cy="23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6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ED0395-B697-427E-821A-42B40C8F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Avvikelserapportering Apotekstjänst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E5F46-FB91-42BF-B325-523B0FF1D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cs typeface="Calibri"/>
              </a:rPr>
              <a:t>Reklamationer avseende leveranser från </a:t>
            </a:r>
            <a:r>
              <a:rPr lang="sv-SE" dirty="0" err="1">
                <a:cs typeface="Calibri"/>
              </a:rPr>
              <a:t>Mediq</a:t>
            </a:r>
            <a:r>
              <a:rPr lang="sv-SE" dirty="0">
                <a:cs typeface="Calibri"/>
              </a:rPr>
              <a:t> under oktober ska rapporteras till Apotektjänst</a:t>
            </a:r>
            <a:endParaRPr lang="sv-SE"/>
          </a:p>
          <a:p>
            <a:endParaRPr lang="sv-SE" dirty="0">
              <a:cs typeface="Calibri"/>
            </a:endParaRPr>
          </a:p>
          <a:p>
            <a:r>
              <a:rPr lang="sv-SE" dirty="0">
                <a:cs typeface="Calibri"/>
              </a:rPr>
              <a:t>Reklamationer </a:t>
            </a:r>
            <a:r>
              <a:rPr lang="sv-SE" dirty="0">
                <a:ea typeface="+mn-lt"/>
                <a:cs typeface="+mn-lt"/>
              </a:rPr>
              <a:t>avseende</a:t>
            </a:r>
            <a:r>
              <a:rPr lang="sv-SE" dirty="0">
                <a:cs typeface="Calibri"/>
              </a:rPr>
              <a:t> leveranser från Apotekstjänst 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sv-SE" dirty="0">
                <a:ea typeface="+mn-lt"/>
                <a:cs typeface="+mn-lt"/>
              </a:rPr>
              <a:t>Reklamationer av leveranser kommer att ske via www.apotekstjanst.se</a:t>
            </a:r>
            <a:endParaRPr lang="en-US" dirty="0">
              <a:ea typeface="+mn-lt"/>
              <a:cs typeface="+mn-lt"/>
            </a:endParaRPr>
          </a:p>
          <a:p>
            <a:endParaRPr lang="sv-S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53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1991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00787E"/>
                </a:solidFill>
              </a:rPr>
              <a:t>  </a:t>
            </a:r>
            <a:r>
              <a:rPr lang="sv-SE" b="1" dirty="0">
                <a:solidFill>
                  <a:schemeClr val="tx2"/>
                </a:solidFill>
              </a:rPr>
              <a:t> </a:t>
            </a:r>
            <a:endParaRPr lang="sv-SE" b="1" dirty="0">
              <a:solidFill>
                <a:srgbClr val="00787E"/>
              </a:solidFill>
            </a:endParaRPr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" b="149"/>
          <a:stretch>
            <a:fillRect/>
          </a:stretch>
        </p:blipFill>
        <p:spPr/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75521" y="3155390"/>
            <a:ext cx="8861925" cy="3009914"/>
          </a:xfrm>
        </p:spPr>
        <p:txBody>
          <a:bodyPr>
            <a:normAutofit/>
          </a:bodyPr>
          <a:lstStyle/>
          <a:p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Bonverkoncernen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(1983) </a:t>
            </a:r>
          </a:p>
          <a:p>
            <a:pPr marL="457200" lvl="1" indent="0"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Affärsområden: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Bonver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, Gåshaga Kafferosteri, Apotekstjänst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Apotekstjänst operativ verksamhet sedan maj 2013</a:t>
            </a:r>
          </a:p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220 anställda (varav 40 farmaceuter) </a:t>
            </a:r>
          </a:p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Huvudkontor samt produktion för Apotekstjänst dos på Lidingö</a:t>
            </a:r>
          </a:p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Produktion för Apotekstjänst försörjning i Uppsala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ubrik 22"/>
          <p:cNvSpPr txBox="1">
            <a:spLocks/>
          </p:cNvSpPr>
          <p:nvPr/>
        </p:nvSpPr>
        <p:spPr>
          <a:xfrm>
            <a:off x="1376489" y="1916832"/>
            <a:ext cx="9260957" cy="1022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 presentation Apotekstjänst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05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Apotekstjänst kunder </a:t>
            </a:r>
            <a:br>
              <a:rPr lang="sv-SE" dirty="0"/>
            </a:br>
            <a:r>
              <a:rPr lang="sv-SE" dirty="0"/>
              <a:t>(förutom Varuförsörjningen) </a:t>
            </a:r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93" y="1843880"/>
            <a:ext cx="4038600" cy="4038600"/>
          </a:xfrm>
        </p:spPr>
      </p:pic>
      <p:sp>
        <p:nvSpPr>
          <p:cNvPr id="12" name="Platshållare för innehåll 11"/>
          <p:cNvSpPr>
            <a:spLocks noGrp="1"/>
          </p:cNvSpPr>
          <p:nvPr>
            <p:ph sz="half" idx="2"/>
          </p:nvPr>
        </p:nvSpPr>
        <p:spPr>
          <a:xfrm>
            <a:off x="1847528" y="1843881"/>
            <a:ext cx="3888432" cy="40386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Apotekstjänst levererar dosdispenserade läkemedel och läkemedel i originalförpackningar till ca 85 000 patienter i 12 olika regioner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04459C43-C8FE-46A7-9F84-ECB90616F68A}" type="datetime1">
              <a:rPr lang="sv-SE" smtClean="0"/>
              <a:t>2019-09-11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924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av dospåsar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1981200" y="1268762"/>
          <a:ext cx="8229600" cy="381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9C43-C8FE-46A7-9F84-ECB90616F68A}" type="datetime1">
              <a:rPr lang="sv-SE" smtClean="0"/>
              <a:t>2019-09-11</a:t>
            </a:fld>
            <a:endParaRPr lang="sv-SE" dirty="0"/>
          </a:p>
        </p:txBody>
      </p:sp>
      <p:pic>
        <p:nvPicPr>
          <p:cNvPr id="6" name="Picture 17" descr="IMG_3773"/>
          <p:cNvPicPr>
            <a:picLocks noChangeAspect="1" noChangeArrowheads="1"/>
          </p:cNvPicPr>
          <p:nvPr/>
        </p:nvPicPr>
        <p:blipFill>
          <a:blip r:embed="rId7">
            <a:lum bright="6000" contrast="12000"/>
          </a:blip>
          <a:srcRect/>
          <a:stretch>
            <a:fillRect/>
          </a:stretch>
        </p:blipFill>
        <p:spPr bwMode="auto">
          <a:xfrm>
            <a:off x="2711624" y="4320121"/>
            <a:ext cx="1512168" cy="1798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8" descr="100813_131406 d90 dsc_756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15880" y="4567137"/>
            <a:ext cx="2266950" cy="1506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9" descr="P1030632"/>
          <p:cNvPicPr>
            <a:picLocks noChangeAspect="1" noChangeArrowheads="1"/>
          </p:cNvPicPr>
          <p:nvPr/>
        </p:nvPicPr>
        <p:blipFill>
          <a:blip r:embed="rId9">
            <a:lum bright="12000" contrast="12000"/>
          </a:blip>
          <a:srcRect/>
          <a:stretch>
            <a:fillRect/>
          </a:stretch>
        </p:blipFill>
        <p:spPr bwMode="auto">
          <a:xfrm>
            <a:off x="7803658" y="4562375"/>
            <a:ext cx="2016125" cy="1511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00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Apotekstjänst försörjning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dirty="0"/>
              <a:t>Produktionen ligger i Uppsala. Leverans av sjukvårdsartiklar till 5 regioner.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9C43-C8FE-46A7-9F84-ECB90616F68A}" type="datetime1">
              <a:rPr lang="sv-SE" smtClean="0"/>
              <a:t>2019-09-11</a:t>
            </a:fld>
            <a:endParaRPr lang="sv-SE" dirty="0"/>
          </a:p>
        </p:txBody>
      </p:sp>
      <p:pic>
        <p:nvPicPr>
          <p:cNvPr id="5" name="Platshållare för innehåll 5" descr="cid:image001.png@01D559D5.C94276E0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924944"/>
            <a:ext cx="3888432" cy="273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Energy-effici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52937"/>
            <a:ext cx="4038600" cy="28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94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1991544" y="2204864"/>
            <a:ext cx="8229600" cy="936104"/>
          </a:xfrm>
        </p:spPr>
        <p:txBody>
          <a:bodyPr>
            <a:normAutofit/>
          </a:bodyPr>
          <a:lstStyle/>
          <a:p>
            <a:r>
              <a:rPr lang="sv-SE" dirty="0"/>
              <a:t>Apotekstjänst kundtjänst </a:t>
            </a:r>
          </a:p>
        </p:txBody>
      </p:sp>
      <p:sp>
        <p:nvSpPr>
          <p:cNvPr id="13" name="Platshållare för innehåll 12"/>
          <p:cNvSpPr>
            <a:spLocks noGrp="1"/>
          </p:cNvSpPr>
          <p:nvPr>
            <p:ph idx="1"/>
          </p:nvPr>
        </p:nvSpPr>
        <p:spPr>
          <a:xfrm>
            <a:off x="1775520" y="3140968"/>
            <a:ext cx="8568952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2400" dirty="0"/>
              <a:t>Öppettider vardagar </a:t>
            </a:r>
            <a:r>
              <a:rPr lang="sv-SE" sz="2400" dirty="0" err="1"/>
              <a:t>kl</a:t>
            </a:r>
            <a:r>
              <a:rPr lang="sv-SE" sz="2400" dirty="0"/>
              <a:t> 07.00 - 16.00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>
                <a:hlinkClick r:id="rId3"/>
              </a:rPr>
              <a:t>www.apotekstjanst.se</a:t>
            </a:r>
            <a:r>
              <a:rPr lang="sv-SE" sz="2400" dirty="0"/>
              <a:t> </a:t>
            </a:r>
            <a:br>
              <a:rPr lang="sv-SE" sz="2400" dirty="0"/>
            </a:br>
            <a:endParaRPr lang="sv-SE" sz="2400" dirty="0"/>
          </a:p>
          <a:p>
            <a:pPr marL="0" indent="0">
              <a:buNone/>
            </a:pPr>
            <a:r>
              <a:rPr lang="sv-SE" sz="2400" dirty="0"/>
              <a:t>Tel: 010-184 82 20</a:t>
            </a:r>
          </a:p>
          <a:p>
            <a:pPr marL="457200" lvl="1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400" dirty="0"/>
              <a:t>Mail: </a:t>
            </a:r>
            <a:r>
              <a:rPr lang="sv-SE" sz="2400" dirty="0">
                <a:hlinkClick r:id="rId4"/>
              </a:rPr>
              <a:t>kundtjanst.atf@apotekstjanst.se</a:t>
            </a: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9C43-C8FE-46A7-9F84-ECB90616F68A}" type="datetime1">
              <a:rPr lang="sv-SE" smtClean="0"/>
              <a:t>2019-09-11</a:t>
            </a:fld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" b="4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594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r>
              <a:rPr lang="sv-SE" dirty="0"/>
              <a:t>Ny hemsida - under utveckling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3E5B-07C6-4E25-8396-A927B24C98BB}" type="datetime1">
              <a:rPr lang="sv-SE" smtClean="0"/>
              <a:t>2019-09-11</a:t>
            </a:fld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24744"/>
            <a:ext cx="8568952" cy="47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6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r>
              <a:rPr lang="sv-SE" dirty="0"/>
              <a:t>Ny hemsida - under utveckling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3E5B-07C6-4E25-8396-A927B24C98BB}" type="datetime1">
              <a:rPr lang="sv-SE" smtClean="0"/>
              <a:t>2019-09-11</a:t>
            </a:fld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0" y="1052736"/>
            <a:ext cx="8892480" cy="47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84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Reklamation &amp; returer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81200" y="1484785"/>
            <a:ext cx="8229600" cy="4641379"/>
          </a:xfrm>
        </p:spPr>
        <p:txBody>
          <a:bodyPr>
            <a:normAutofit/>
          </a:bodyPr>
          <a:lstStyle/>
          <a:p>
            <a:r>
              <a:rPr lang="sv-SE" dirty="0"/>
              <a:t>Kunden registrerar retur eller reklamation i formuläret på vår hemsida i första hand. Vid eventuella frågor och problem kan kundtjänst hjälpa till. </a:t>
            </a:r>
          </a:p>
          <a:p>
            <a:r>
              <a:rPr lang="sv-SE" dirty="0"/>
              <a:t>Ärendenummer skapas elektroniskt</a:t>
            </a:r>
          </a:p>
          <a:p>
            <a:r>
              <a:rPr lang="sv-SE" dirty="0"/>
              <a:t>Kund bifogar ärendenummer tillsammans med returgodset.</a:t>
            </a:r>
          </a:p>
          <a:p>
            <a:r>
              <a:rPr lang="sv-SE" dirty="0"/>
              <a:t>Kvalitetsansvarig bedömer reklamation och registrerar avvikelser</a:t>
            </a:r>
          </a:p>
          <a:p>
            <a:r>
              <a:rPr lang="sv-SE" dirty="0"/>
              <a:t>Kreditering av varor sker till kunden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9C43-C8FE-46A7-9F84-ECB90616F68A}" type="datetime1">
              <a:rPr lang="sv-SE" smtClean="0"/>
              <a:t>2019-09-11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147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A10A05-4C66-4707-85F7-0A47338E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307" y="487610"/>
            <a:ext cx="5244301" cy="15381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Varuförsörjningen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2B677C-A1F2-4D51-BCD7-B532C60D6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5900" y="1906765"/>
            <a:ext cx="6350000" cy="465913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Består</a:t>
            </a:r>
            <a:r>
              <a:rPr lang="en-US" sz="2400" dirty="0"/>
              <a:t> av 5 </a:t>
            </a:r>
            <a:r>
              <a:rPr lang="en-US" sz="2400" dirty="0" err="1"/>
              <a:t>regioner</a:t>
            </a:r>
            <a:r>
              <a:rPr lang="en-US" sz="2400" dirty="0"/>
              <a:t>; Uppsala (</a:t>
            </a:r>
            <a:r>
              <a:rPr lang="en-US" sz="2400" dirty="0" err="1"/>
              <a:t>värdregion</a:t>
            </a:r>
            <a:r>
              <a:rPr lang="en-US" sz="2400" dirty="0"/>
              <a:t>), </a:t>
            </a:r>
            <a:r>
              <a:rPr lang="en-US" sz="2400" dirty="0" err="1"/>
              <a:t>Örebro</a:t>
            </a:r>
            <a:r>
              <a:rPr lang="en-US" sz="2400" dirty="0"/>
              <a:t>, Dalarna, </a:t>
            </a:r>
            <a:r>
              <a:rPr lang="en-US" sz="2400" dirty="0" err="1"/>
              <a:t>Sörmland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Västmanland</a:t>
            </a:r>
            <a:r>
              <a:rPr lang="en-US" sz="2400" dirty="0"/>
              <a:t>.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Gemensam</a:t>
            </a:r>
            <a:r>
              <a:rPr lang="en-US" sz="2400" dirty="0"/>
              <a:t> </a:t>
            </a:r>
            <a:r>
              <a:rPr lang="en-US" sz="2400" dirty="0" err="1"/>
              <a:t>politisk</a:t>
            </a:r>
            <a:r>
              <a:rPr lang="en-US" sz="2400" dirty="0"/>
              <a:t> </a:t>
            </a:r>
            <a:r>
              <a:rPr lang="en-US" sz="2400" dirty="0" err="1"/>
              <a:t>nämnd</a:t>
            </a:r>
            <a:r>
              <a:rPr lang="en-US" sz="2400" dirty="0"/>
              <a:t>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Upphandlingar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förser</a:t>
            </a:r>
            <a:r>
              <a:rPr lang="en-US" sz="2400" dirty="0"/>
              <a:t> </a:t>
            </a:r>
            <a:r>
              <a:rPr lang="en-US" sz="2400" dirty="0" err="1"/>
              <a:t>vården</a:t>
            </a:r>
            <a:r>
              <a:rPr lang="en-US" sz="2400" dirty="0"/>
              <a:t> och </a:t>
            </a:r>
            <a:r>
              <a:rPr lang="en-US" sz="2400" dirty="0" err="1"/>
              <a:t>tandvården</a:t>
            </a:r>
            <a:r>
              <a:rPr lang="en-US" sz="2400" dirty="0"/>
              <a:t> med </a:t>
            </a:r>
            <a:r>
              <a:rPr lang="en-US" sz="2400" dirty="0" err="1"/>
              <a:t>förbrukningsartiklar</a:t>
            </a:r>
            <a:r>
              <a:rPr lang="en-US" sz="2400" dirty="0"/>
              <a:t> av </a:t>
            </a:r>
            <a:r>
              <a:rPr lang="en-US" sz="2400" dirty="0" err="1"/>
              <a:t>engångskaraktär</a:t>
            </a:r>
            <a:r>
              <a:rPr lang="en-US" sz="2400" dirty="0"/>
              <a:t>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Lagerhållning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distribution via </a:t>
            </a:r>
            <a:r>
              <a:rPr lang="en-US" sz="2400" dirty="0" err="1"/>
              <a:t>tredjepartsleverantör</a:t>
            </a:r>
            <a:r>
              <a:rPr lang="en-US" sz="2400" dirty="0"/>
              <a:t>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Tillvaratar</a:t>
            </a:r>
            <a:r>
              <a:rPr lang="en-US" sz="2400" dirty="0"/>
              <a:t> </a:t>
            </a:r>
            <a:r>
              <a:rPr lang="en-US" sz="2400" dirty="0" err="1"/>
              <a:t>volym</a:t>
            </a:r>
            <a:r>
              <a:rPr lang="en-US" sz="2400" dirty="0"/>
              <a:t>-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resursfördelar</a:t>
            </a:r>
            <a:r>
              <a:rPr lang="en-US" sz="2400" dirty="0"/>
              <a:t>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587BE2B-E39A-4CBE-BAFA-4581BC9F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73" y="1491010"/>
            <a:ext cx="3267942" cy="386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1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DDBEBDF-9C4D-4B19-A21F-AA74FFD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757083"/>
            <a:ext cx="3169920" cy="302655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Kategoristyrning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5FA21CE7-092F-4F16-92C1-D745C0A2E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122" y="961812"/>
            <a:ext cx="6383154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3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677B7-828D-4D38-B085-D49E5EAB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Vad gäller förändringen?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D611194B-AC6F-4A77-B917-AC38DD4E1A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5754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26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34DF1A-E32A-4EF5-AEBB-F3B48DD2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Från 1/10 Orderläggning Apotektjänst</a:t>
            </a: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F18002-F9A1-47FD-A002-F78EBAFF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dirty="0">
                <a:ea typeface="+mn-lt"/>
                <a:cs typeface="+mn-lt"/>
              </a:rPr>
              <a:t>•Regionens beställarstöd i första hand</a:t>
            </a:r>
            <a:endParaRPr lang="sv-SE" dirty="0">
              <a:cs typeface="Calibri" panose="020F0502020204030204"/>
            </a:endParaRPr>
          </a:p>
          <a:p>
            <a:pPr marL="0" indent="0">
              <a:buNone/>
            </a:pPr>
            <a:r>
              <a:rPr lang="sv-SE" dirty="0">
                <a:ea typeface="+mn-lt"/>
                <a:cs typeface="+mn-lt"/>
              </a:rPr>
              <a:t>•Vid frågor kontakta </a:t>
            </a:r>
            <a:r>
              <a:rPr lang="sv-SE" dirty="0">
                <a:ea typeface="+mn-lt"/>
                <a:cs typeface="+mn-lt"/>
                <a:hlinkClick r:id="rId2"/>
              </a:rPr>
              <a:t>kundtjanst.atf@apotekstjanst.se</a:t>
            </a:r>
            <a:endParaRPr lang="sv-SE">
              <a:cs typeface="Calibri" panose="020F0502020204030204"/>
            </a:endParaRPr>
          </a:p>
          <a:p>
            <a:pPr marL="0" indent="0">
              <a:buNone/>
            </a:pPr>
            <a:r>
              <a:rPr lang="sv-SE" dirty="0">
                <a:ea typeface="+mn-lt"/>
                <a:cs typeface="+mn-lt"/>
              </a:rPr>
              <a:t>•Telefon Apotekstjänst kundtjänst:  010-184 82 20</a:t>
            </a:r>
            <a:endParaRPr lang="sv-SE" dirty="0">
              <a:cs typeface="Calibri" panose="020F0502020204030204"/>
            </a:endParaRPr>
          </a:p>
          <a:p>
            <a:pPr marL="0" indent="0">
              <a:buNone/>
            </a:pPr>
            <a:r>
              <a:rPr lang="sv-SE" dirty="0">
                <a:ea typeface="+mn-lt"/>
                <a:cs typeface="+mn-lt"/>
              </a:rPr>
              <a:t>•Fax i undantagsfall: 08-766 79 19 </a:t>
            </a:r>
            <a:endParaRPr lang="sv-SE">
              <a:cs typeface="Calibri" panose="020F0502020204030204"/>
            </a:endParaRPr>
          </a:p>
          <a:p>
            <a:pPr marL="0" indent="0">
              <a:buNone/>
            </a:pPr>
            <a:r>
              <a:rPr lang="sv-SE" dirty="0">
                <a:ea typeface="+mn-lt"/>
                <a:cs typeface="+mn-lt"/>
              </a:rPr>
              <a:t>•</a:t>
            </a:r>
            <a:r>
              <a:rPr lang="sv-SE" dirty="0">
                <a:ea typeface="+mn-lt"/>
                <a:cs typeface="+mn-lt"/>
                <a:hlinkClick r:id="rId3"/>
              </a:rPr>
              <a:t>www.apotekstjanst.se</a:t>
            </a:r>
            <a:endParaRPr lang="sv-SE">
              <a:ea typeface="+mn-lt"/>
              <a:cs typeface="+mn-lt"/>
              <a:hlinkClick r:id="rId3"/>
            </a:endParaRPr>
          </a:p>
          <a:p>
            <a:endParaRPr lang="sv-SE" dirty="0">
              <a:cs typeface="Calibri"/>
            </a:endParaRPr>
          </a:p>
          <a:p>
            <a:pPr marL="0" indent="0">
              <a:buNone/>
            </a:pPr>
            <a:r>
              <a:rPr lang="sv-SE" dirty="0">
                <a:ea typeface="+mn-lt"/>
                <a:cs typeface="+mn-lt"/>
              </a:rPr>
              <a:t>•Före 1/10 ska allt beställas från </a:t>
            </a:r>
            <a:r>
              <a:rPr lang="sv-SE" dirty="0" err="1">
                <a:ea typeface="+mn-lt"/>
                <a:cs typeface="+mn-lt"/>
              </a:rPr>
              <a:t>Mediq</a:t>
            </a:r>
          </a:p>
          <a:p>
            <a:endParaRPr lang="sv-SE" dirty="0">
              <a:cs typeface="Calibri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591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9C4EB2-D04E-436A-B336-9F246E45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Vad ändras inte?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E34E90-7635-43E9-8D07-F96E36E8B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Samma sortiment kommer att vara upphandlat.</a:t>
            </a:r>
          </a:p>
          <a:p>
            <a:r>
              <a:rPr lang="sv-SE" dirty="0"/>
              <a:t>Samma artikelnummer.</a:t>
            </a:r>
          </a:p>
          <a:p>
            <a:r>
              <a:rPr lang="sv-SE" dirty="0"/>
              <a:t>Samma produktpriser. </a:t>
            </a:r>
          </a:p>
          <a:p>
            <a:r>
              <a:rPr lang="sv-SE" dirty="0"/>
              <a:t>Samma leveranstider.</a:t>
            </a:r>
          </a:p>
          <a:p>
            <a:r>
              <a:rPr lang="sv-SE" dirty="0"/>
              <a:t>Artiklar sökbara på </a:t>
            </a:r>
            <a:r>
              <a:rPr lang="sv-SE" dirty="0">
                <a:hlinkClick r:id="rId2"/>
              </a:rPr>
              <a:t>www.varuforsorjningen.se</a:t>
            </a:r>
            <a:r>
              <a:rPr lang="sv-SE" dirty="0"/>
              <a:t>  </a:t>
            </a:r>
          </a:p>
          <a:p>
            <a:endParaRPr lang="sv-SE" dirty="0"/>
          </a:p>
          <a:p>
            <a:r>
              <a:rPr lang="sv-SE" dirty="0"/>
              <a:t>Portaler för öppenvård ligger kvar hos nuvarande distributörer nutrition (Mediq) och </a:t>
            </a:r>
            <a:r>
              <a:rPr lang="sv-SE" dirty="0" err="1"/>
              <a:t>inko-uro</a:t>
            </a:r>
            <a:r>
              <a:rPr lang="sv-SE" dirty="0"/>
              <a:t> (</a:t>
            </a:r>
            <a:r>
              <a:rPr lang="sv-SE" dirty="0" err="1"/>
              <a:t>OneMed</a:t>
            </a:r>
            <a:r>
              <a:rPr lang="sv-SE" dirty="0"/>
              <a:t>).</a:t>
            </a:r>
          </a:p>
          <a:p>
            <a:endParaRPr lang="sv-SE" dirty="0"/>
          </a:p>
          <a:p>
            <a:r>
              <a:rPr lang="sv-SE" dirty="0"/>
              <a:t>Varor som idag beställs direkt från leverantör (DL) ska fortsättningsvis beställas direkt.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920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sv-SE" dirty="0">
                <a:solidFill>
                  <a:schemeClr val="accent1"/>
                </a:solidFill>
              </a:rPr>
              <a:t>Logistikavtalet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92500"/>
          </a:bodyPr>
          <a:lstStyle/>
          <a:p>
            <a:r>
              <a:rPr lang="sv-SE" sz="2400" dirty="0"/>
              <a:t>Från den 1 oktober 2019 är det Apotekstjänst Sverige AB som tar över efter </a:t>
            </a:r>
            <a:r>
              <a:rPr lang="sv-SE" sz="2400" dirty="0" err="1"/>
              <a:t>Mediq</a:t>
            </a:r>
            <a:r>
              <a:rPr lang="sv-SE" sz="2400" dirty="0"/>
              <a:t> som distributör för våra sjukvårdsartiklar.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Totalt sett rör det sig om varor för cirka 600 miljoner årligen som levereras från lagret till de samverkande regionerna inom Varuförsörjningen. 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Centrallagret kommer nu att flyttas från Kungsbacka till Uppsala.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Transportavstånden förkortas till de samverkande regionernas leveranspunkter.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17787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140"/>
          </a:xfrm>
        </p:spPr>
        <p:txBody>
          <a:bodyPr>
            <a:normAutofit/>
          </a:bodyPr>
          <a:lstStyle/>
          <a:p>
            <a:r>
              <a:rPr lang="en-GB" altLang="sv-SE" dirty="0" err="1">
                <a:solidFill>
                  <a:schemeClr val="accent1"/>
                </a:solidFill>
              </a:rPr>
              <a:t>Tidsplan</a:t>
            </a:r>
            <a:r>
              <a:rPr lang="en-GB" altLang="sv-SE" dirty="0">
                <a:solidFill>
                  <a:schemeClr val="accent1"/>
                </a:solidFill>
              </a:rPr>
              <a:t> order </a:t>
            </a:r>
            <a:r>
              <a:rPr lang="en-GB" altLang="sv-SE" dirty="0" err="1">
                <a:solidFill>
                  <a:schemeClr val="accent1"/>
                </a:solidFill>
              </a:rPr>
              <a:t>och</a:t>
            </a:r>
            <a:r>
              <a:rPr lang="en-GB" altLang="sv-SE" dirty="0">
                <a:solidFill>
                  <a:schemeClr val="accent1"/>
                </a:solidFill>
              </a:rPr>
              <a:t> </a:t>
            </a:r>
            <a:r>
              <a:rPr lang="en-GB" altLang="sv-SE" dirty="0" err="1">
                <a:solidFill>
                  <a:schemeClr val="accent1"/>
                </a:solidFill>
              </a:rPr>
              <a:t>leverans</a:t>
            </a:r>
            <a:r>
              <a:rPr lang="en-GB" altLang="sv-SE" dirty="0"/>
              <a:t> </a:t>
            </a:r>
            <a:br>
              <a:rPr lang="en-GB" altLang="sv-SE" dirty="0"/>
            </a:b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764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defRPr/>
            </a:pPr>
            <a:r>
              <a:rPr lang="sv-SE" sz="2400" dirty="0"/>
              <a:t>Sista order Mediq måndag 30/9 </a:t>
            </a:r>
            <a:r>
              <a:rPr lang="sv-SE" sz="2400" dirty="0" err="1"/>
              <a:t>kl</a:t>
            </a:r>
            <a:r>
              <a:rPr lang="sv-SE" sz="2400" dirty="0"/>
              <a:t> 11. </a:t>
            </a:r>
          </a:p>
          <a:p>
            <a:pPr marL="800100" lvl="1" indent="-342900">
              <a:defRPr/>
            </a:pPr>
            <a:r>
              <a:rPr lang="sv-SE" sz="2000" dirty="0"/>
              <a:t>Sista beställningsdag anskaffning är 12/9.</a:t>
            </a:r>
          </a:p>
          <a:p>
            <a:pPr marL="800100" lvl="1" indent="-342900">
              <a:defRPr/>
            </a:pPr>
            <a:r>
              <a:rPr lang="sv-SE" sz="2000" dirty="0"/>
              <a:t>Leverans senast 2/10.</a:t>
            </a:r>
          </a:p>
          <a:p>
            <a:pPr marL="342900" indent="-342900">
              <a:defRPr/>
            </a:pPr>
            <a:r>
              <a:rPr lang="sv-SE" sz="2400" dirty="0"/>
              <a:t>Första order Apotekstjänst tisdag 1/10. </a:t>
            </a:r>
          </a:p>
          <a:p>
            <a:pPr marL="800100" lvl="1" indent="-342900">
              <a:defRPr/>
            </a:pPr>
            <a:r>
              <a:rPr lang="sv-SE" sz="2000" dirty="0"/>
              <a:t>Leverans senast 3/10.</a:t>
            </a:r>
          </a:p>
          <a:p>
            <a:pPr marL="342900" indent="-342900">
              <a:defRPr/>
            </a:pPr>
            <a:r>
              <a:rPr lang="sv-SE" sz="2400" dirty="0"/>
              <a:t>Leverans av lagerartiklar inom 48 timmar gäller före och efter bytet.</a:t>
            </a:r>
          </a:p>
          <a:p>
            <a:pPr marL="342900" indent="-342900">
              <a:defRPr/>
            </a:pPr>
            <a:r>
              <a:rPr lang="sv-SE" sz="2400" dirty="0" err="1">
                <a:cs typeface="Calibri" panose="020F0502020204030204"/>
              </a:rPr>
              <a:t>Ordrar</a:t>
            </a:r>
            <a:r>
              <a:rPr lang="sv-SE" sz="2400" dirty="0">
                <a:cs typeface="Calibri" panose="020F0502020204030204"/>
              </a:rPr>
              <a:t> som </a:t>
            </a:r>
            <a:r>
              <a:rPr lang="sv-SE" sz="2400" dirty="0" err="1">
                <a:cs typeface="Calibri" panose="020F0502020204030204"/>
              </a:rPr>
              <a:t>restar</a:t>
            </a:r>
            <a:r>
              <a:rPr lang="sv-SE" sz="2400" dirty="0">
                <a:cs typeface="Calibri" panose="020F0502020204030204"/>
              </a:rPr>
              <a:t> 1/10 kommer att makuleras –ny beställning läggs mot Apotekstjänst.</a:t>
            </a:r>
          </a:p>
          <a:p>
            <a:pPr marL="342900" indent="-342900"/>
            <a:endParaRPr lang="sv-SE" sz="2400" dirty="0">
              <a:cs typeface="Calibri" panose="020F0502020204030204"/>
            </a:endParaRPr>
          </a:p>
          <a:p>
            <a:endParaRPr lang="sv-SE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949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E4E133-99BF-494B-876E-B4B352EE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Nyheter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955BF1-5B8C-4FA3-ACD3-91BBDC5B7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Fler leveranspunkter </a:t>
            </a:r>
          </a:p>
          <a:p>
            <a:pPr lvl="1"/>
            <a:r>
              <a:rPr lang="sv-SE" dirty="0"/>
              <a:t>Enköping, Ludvika, Sala, Köping</a:t>
            </a:r>
          </a:p>
          <a:p>
            <a:r>
              <a:rPr lang="sv-SE" dirty="0"/>
              <a:t>Vissa produkter kommer att beställas och levereras på ett annat sätt.</a:t>
            </a:r>
          </a:p>
          <a:p>
            <a:pPr lvl="2"/>
            <a:r>
              <a:rPr lang="sv-SE" dirty="0"/>
              <a:t>Frekventa artiklar kommer att </a:t>
            </a:r>
            <a:r>
              <a:rPr lang="sv-SE" dirty="0" err="1"/>
              <a:t>lagerläggas</a:t>
            </a:r>
            <a:r>
              <a:rPr lang="sv-SE" dirty="0"/>
              <a:t> från 1/10 på Apotekstjänst.</a:t>
            </a:r>
          </a:p>
          <a:p>
            <a:pPr lvl="2"/>
            <a:r>
              <a:rPr lang="sv-SE" dirty="0"/>
              <a:t>Låg frekventa artiklar kommer att beställs direkt från leverantör.</a:t>
            </a:r>
          </a:p>
          <a:p>
            <a:pPr lvl="2"/>
            <a:r>
              <a:rPr lang="sv-SE" dirty="0"/>
              <a:t>Båda alternativen kortar vanligtvis leveranstiden med 3-5 dagar.</a:t>
            </a:r>
          </a:p>
          <a:p>
            <a:pPr lvl="2"/>
            <a:r>
              <a:rPr lang="sv-SE" dirty="0"/>
              <a:t>Fram till att artiklarna blir synliga i beställarstöden ska de beställas direkt från leverantör.</a:t>
            </a:r>
          </a:p>
          <a:p>
            <a:pPr lvl="2"/>
            <a:r>
              <a:rPr lang="sv-SE" dirty="0">
                <a:cs typeface="Calibri" panose="020F0502020204030204"/>
              </a:rPr>
              <a:t>Kontaktuppgifter till leverantörer ligger på hemsidan.</a:t>
            </a:r>
          </a:p>
          <a:p>
            <a:pPr lvl="2"/>
            <a:endParaRPr lang="sv-SE" dirty="0">
              <a:cs typeface="Calibri" panose="020F0502020204030204"/>
            </a:endParaRPr>
          </a:p>
          <a:p>
            <a:pPr lvl="1"/>
            <a:endParaRPr lang="sv-SE" dirty="0">
              <a:cs typeface="Calibri" panose="020F0502020204030204"/>
            </a:endParaRPr>
          </a:p>
          <a:p>
            <a:endParaRPr lang="sv-SE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5027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B268A37EAAB64296BB11533CC973A4" ma:contentTypeVersion="10" ma:contentTypeDescription="Skapa ett nytt dokument." ma:contentTypeScope="" ma:versionID="f95534e7c244e9f82d87b27718ddb8d1">
  <xsd:schema xmlns:xsd="http://www.w3.org/2001/XMLSchema" xmlns:xs="http://www.w3.org/2001/XMLSchema" xmlns:p="http://schemas.microsoft.com/office/2006/metadata/properties" xmlns:ns2="fc782515-f6b9-41f2-bf8b-d7300b3503df" xmlns:ns3="941adc20-2258-45de-8bd3-8388c8de7047" targetNamespace="http://schemas.microsoft.com/office/2006/metadata/properties" ma:root="true" ma:fieldsID="deaa1db0e2acd28167fec687eff5df5d" ns2:_="" ns3:_="">
    <xsd:import namespace="fc782515-f6b9-41f2-bf8b-d7300b3503df"/>
    <xsd:import namespace="941adc20-2258-45de-8bd3-8388c8de70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82515-f6b9-41f2-bf8b-d7300b350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adc20-2258-45de-8bd3-8388c8de70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658B1-7205-4FE8-8CB8-8F34337F1F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E315B9-B351-4F3C-A56A-B2C24771BC4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41adc20-2258-45de-8bd3-8388c8de7047"/>
    <ds:schemaRef ds:uri="http://purl.org/dc/terms/"/>
    <ds:schemaRef ds:uri="http://schemas.openxmlformats.org/package/2006/metadata/core-properties"/>
    <ds:schemaRef ds:uri="fc782515-f6b9-41f2-bf8b-d7300b3503d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64E34D-BF38-446C-8C25-E737D7DE9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782515-f6b9-41f2-bf8b-d7300b3503df"/>
    <ds:schemaRef ds:uri="941adc20-2258-45de-8bd3-8388c8de70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508</Words>
  <Application>Microsoft Office PowerPoint</Application>
  <PresentationFormat>Bredbild</PresentationFormat>
  <Paragraphs>195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 Theme</vt:lpstr>
      <vt:lpstr>PowerPoint-presentation</vt:lpstr>
      <vt:lpstr>Varuförsörjningen</vt:lpstr>
      <vt:lpstr>Kategoristyrning</vt:lpstr>
      <vt:lpstr>Vad gäller förändringen?</vt:lpstr>
      <vt:lpstr>Från 1/10 Orderläggning Apotektjänst </vt:lpstr>
      <vt:lpstr>Vad ändras inte? </vt:lpstr>
      <vt:lpstr>Logistikavtalet</vt:lpstr>
      <vt:lpstr>Tidsplan order och leverans  </vt:lpstr>
      <vt:lpstr>Nyheter </vt:lpstr>
      <vt:lpstr>Avvikelserapportering Apotekstjänst</vt:lpstr>
      <vt:lpstr>   </vt:lpstr>
      <vt:lpstr>Apotekstjänst kunder  (förutom Varuförsörjningen) </vt:lpstr>
      <vt:lpstr>Produktion av dospåsar</vt:lpstr>
      <vt:lpstr>Apotekstjänst försörjning</vt:lpstr>
      <vt:lpstr>Apotekstjänst kundtjänst </vt:lpstr>
      <vt:lpstr>Ny hemsida - under utveckling</vt:lpstr>
      <vt:lpstr>Ny hemsida - under utveckling</vt:lpstr>
      <vt:lpstr>Reklamation &amp; returer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Angelica Olofsson Fernandez</dc:creator>
  <cp:lastModifiedBy>Åsa Karin Berggren</cp:lastModifiedBy>
  <cp:revision>28</cp:revision>
  <dcterms:created xsi:type="dcterms:W3CDTF">2019-05-13T08:25:29Z</dcterms:created>
  <dcterms:modified xsi:type="dcterms:W3CDTF">2019-09-11T12:02:04Z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0x010100C2B268A37EAAB64296BB11533CC973A4</vt:lpwstr>
  </property>
</Properties>
</file>